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94" r:id="rId3"/>
    <p:sldId id="264" r:id="rId4"/>
    <p:sldId id="288" r:id="rId5"/>
    <p:sldId id="307" r:id="rId6"/>
    <p:sldId id="308" r:id="rId7"/>
    <p:sldId id="309" r:id="rId8"/>
    <p:sldId id="310" r:id="rId9"/>
    <p:sldId id="323" r:id="rId10"/>
    <p:sldId id="324" r:id="rId11"/>
    <p:sldId id="325" r:id="rId12"/>
    <p:sldId id="315" r:id="rId13"/>
    <p:sldId id="312" r:id="rId14"/>
    <p:sldId id="318" r:id="rId15"/>
    <p:sldId id="313" r:id="rId16"/>
    <p:sldId id="314" r:id="rId17"/>
    <p:sldId id="311" r:id="rId18"/>
    <p:sldId id="317" r:id="rId19"/>
    <p:sldId id="319" r:id="rId20"/>
    <p:sldId id="320" r:id="rId21"/>
    <p:sldId id="321" r:id="rId22"/>
    <p:sldId id="278" r:id="rId2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77"/>
    <a:srgbClr val="007362"/>
    <a:srgbClr val="003A42"/>
    <a:srgbClr val="4A4A49"/>
    <a:srgbClr val="596F7B"/>
    <a:srgbClr val="B9DBD9"/>
    <a:srgbClr val="8DA29F"/>
    <a:srgbClr val="F0F0F0"/>
    <a:srgbClr val="B9BABB"/>
    <a:srgbClr val="D7EE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4"/>
  </p:normalViewPr>
  <p:slideViewPr>
    <p:cSldViewPr snapToGrid="0" snapToObjects="1" showGuides="1">
      <p:cViewPr varScale="1">
        <p:scale>
          <a:sx n="79" d="100"/>
          <a:sy n="79" d="100"/>
        </p:scale>
        <p:origin x="773" y="72"/>
      </p:cViewPr>
      <p:guideLst>
        <p:guide orient="horz" pos="2160"/>
        <p:guide pos="3840"/>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viewProps" Target="viewProps.xml" Id="rId26" /><Relationship Type="http://schemas.openxmlformats.org/officeDocument/2006/relationships/slide" Target="slides/slide2.xml" Id="rId3" /><Relationship Type="http://schemas.openxmlformats.org/officeDocument/2006/relationships/slide" Target="slides/slide20.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presProps" Target="presProps.xml" Id="rId25"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notesMaster" Target="notesMasters/notesMaster1.xml" Id="rId24"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tableStyles" Target="tableStyles.xml" Id="rId28"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theme" Target="theme/theme1.xml" Id="rId27"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61CBAC-7CFE-40BE-ABBB-C8A9E1291653}" type="datetimeFigureOut">
              <a:rPr lang="es-ES" smtClean="0"/>
              <a:t>17/04/2023</a:t>
            </a:fld>
            <a:endParaRPr lang="es-E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B6D6E4-D81F-4DB9-8C1B-69BA44C966B3}" type="slidenum">
              <a:rPr lang="es-ES" smtClean="0"/>
              <a:t>‹#›</a:t>
            </a:fld>
            <a:endParaRPr lang="es-ES"/>
          </a:p>
        </p:txBody>
      </p:sp>
    </p:spTree>
    <p:extLst>
      <p:ext uri="{BB962C8B-B14F-4D97-AF65-F5344CB8AC3E}">
        <p14:creationId xmlns:p14="http://schemas.microsoft.com/office/powerpoint/2010/main" val="4262140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792A8DD-C2BB-2840-86E3-38A325E135A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78B0EB37-2ACE-E844-A873-481108289F2A}"/>
              </a:ext>
            </a:extLst>
          </p:cNvPr>
          <p:cNvSpPr>
            <a:spLocks noGrp="1"/>
          </p:cNvSpPr>
          <p:nvPr>
            <p:ph type="ctrTitle" hasCustomPrompt="1"/>
          </p:nvPr>
        </p:nvSpPr>
        <p:spPr>
          <a:xfrm>
            <a:off x="5904775" y="3882887"/>
            <a:ext cx="5447438" cy="1157702"/>
          </a:xfrm>
        </p:spPr>
        <p:txBody>
          <a:bodyPr anchor="ctr">
            <a:noAutofit/>
          </a:bodyPr>
          <a:lstStyle>
            <a:lvl1pPr algn="ctr">
              <a:defRPr sz="3200" b="1">
                <a:solidFill>
                  <a:schemeClr val="bg1"/>
                </a:solidFill>
              </a:defRPr>
            </a:lvl1pPr>
          </a:lstStyle>
          <a:p>
            <a:r>
              <a:rPr lang="es-ES" dirty="0"/>
              <a:t>Haga clic para introducir </a:t>
            </a:r>
            <a:br>
              <a:rPr lang="es-ES" dirty="0"/>
            </a:br>
            <a:r>
              <a:rPr lang="es-ES" dirty="0"/>
              <a:t>el título de la presentación</a:t>
            </a:r>
          </a:p>
        </p:txBody>
      </p:sp>
      <p:sp>
        <p:nvSpPr>
          <p:cNvPr id="3" name="Subtítulo 2">
            <a:extLst>
              <a:ext uri="{FF2B5EF4-FFF2-40B4-BE49-F238E27FC236}">
                <a16:creationId xmlns:a16="http://schemas.microsoft.com/office/drawing/2014/main" id="{E6A2EF95-57F5-4242-8460-7CF913881790}"/>
              </a:ext>
            </a:extLst>
          </p:cNvPr>
          <p:cNvSpPr>
            <a:spLocks noGrp="1"/>
          </p:cNvSpPr>
          <p:nvPr>
            <p:ph type="subTitle" idx="1" hasCustomPrompt="1"/>
          </p:nvPr>
        </p:nvSpPr>
        <p:spPr>
          <a:xfrm>
            <a:off x="5904775" y="5338650"/>
            <a:ext cx="5447438" cy="754722"/>
          </a:xfrm>
          <a:prstGeom prst="rect">
            <a:avLst/>
          </a:prstGeom>
        </p:spPr>
        <p:txBody>
          <a:bodyPr anchor="ctr">
            <a:noAutofit/>
          </a:bodyPr>
          <a:lstStyle>
            <a:lvl1pPr marL="0" indent="0" algn="ctr">
              <a:buNone/>
              <a:defRPr sz="2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introducir el subtítulo </a:t>
            </a:r>
            <a:br>
              <a:rPr lang="es-ES" dirty="0"/>
            </a:br>
            <a:r>
              <a:rPr lang="es-ES" dirty="0"/>
              <a:t>de la presentación o el autor</a:t>
            </a:r>
          </a:p>
        </p:txBody>
      </p:sp>
      <p:cxnSp>
        <p:nvCxnSpPr>
          <p:cNvPr id="12" name="Conector recto 11">
            <a:extLst>
              <a:ext uri="{FF2B5EF4-FFF2-40B4-BE49-F238E27FC236}">
                <a16:creationId xmlns:a16="http://schemas.microsoft.com/office/drawing/2014/main" id="{C4AD6142-3A12-634D-8F00-E592A13850B6}"/>
              </a:ext>
            </a:extLst>
          </p:cNvPr>
          <p:cNvCxnSpPr/>
          <p:nvPr userDrawn="1"/>
        </p:nvCxnSpPr>
        <p:spPr>
          <a:xfrm>
            <a:off x="6096000" y="3776870"/>
            <a:ext cx="525621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0404641C-2629-5349-BD1A-E632E9466FA9}"/>
              </a:ext>
            </a:extLst>
          </p:cNvPr>
          <p:cNvCxnSpPr/>
          <p:nvPr userDrawn="1"/>
        </p:nvCxnSpPr>
        <p:spPr>
          <a:xfrm>
            <a:off x="6096000" y="5146605"/>
            <a:ext cx="525621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946553"/>
      </p:ext>
    </p:extLst>
  </p:cSld>
  <p:clrMapOvr>
    <a:masterClrMapping/>
  </p:clrMapOvr>
  <p:extLst>
    <p:ext uri="{DCECCB84-F9BA-43D5-87BE-67443E8EF086}">
      <p15:sldGuideLst xmlns:p15="http://schemas.microsoft.com/office/powerpoint/2012/main">
        <p15:guide id="1" pos="3840" userDrawn="1">
          <p15:clr>
            <a:srgbClr val="FBAE40"/>
          </p15:clr>
        </p15:guide>
        <p15:guide id="2" pos="7151" userDrawn="1">
          <p15:clr>
            <a:srgbClr val="FBAE40"/>
          </p15:clr>
        </p15:guide>
      </p15:sldGuideLst>
    </p:ext>
  </p:extLst>
</p:sldLayout>
</file>

<file path=ppt/slideLayouts/slideLayout10.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8_Contenido con título">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32FDF5D7-C319-1D44-B150-2EF4D4B28B29}"/>
              </a:ext>
            </a:extLst>
          </p:cNvPr>
          <p:cNvSpPr>
            <a:spLocks noGrp="1"/>
          </p:cNvSpPr>
          <p:nvPr>
            <p:ph type="body" sz="half" idx="2"/>
          </p:nvPr>
        </p:nvSpPr>
        <p:spPr>
          <a:xfrm>
            <a:off x="3063219" y="2410864"/>
            <a:ext cx="3932237" cy="567647"/>
          </a:xfrm>
          <a:prstGeom prst="rect">
            <a:avLst/>
          </a:prstGeom>
        </p:spPr>
        <p:txBody>
          <a:bodyPr>
            <a:noAutofit/>
          </a:bodyPr>
          <a:lstStyle>
            <a:lvl1pPr marL="0" indent="0">
              <a:lnSpc>
                <a:spcPct val="100000"/>
              </a:lnSpc>
              <a:spcBef>
                <a:spcPts val="400"/>
              </a:spcBef>
              <a:spcAft>
                <a:spcPts val="400"/>
              </a:spcAft>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Marcador de número de diapositiva 6">
            <a:extLst>
              <a:ext uri="{FF2B5EF4-FFF2-40B4-BE49-F238E27FC236}">
                <a16:creationId xmlns:a16="http://schemas.microsoft.com/office/drawing/2014/main" id="{3E2A8D32-E08F-7C45-9DDB-242CBE13D6F3}"/>
              </a:ext>
            </a:extLst>
          </p:cNvPr>
          <p:cNvSpPr>
            <a:spLocks noGrp="1"/>
          </p:cNvSpPr>
          <p:nvPr>
            <p:ph type="sldNum" sz="quarter" idx="12"/>
          </p:nvPr>
        </p:nvSpPr>
        <p:spPr>
          <a:xfrm>
            <a:off x="585788" y="6303963"/>
            <a:ext cx="832046" cy="365125"/>
          </a:xfrm>
          <a:prstGeom prst="rect">
            <a:avLst/>
          </a:prstGeom>
        </p:spPr>
        <p:txBody>
          <a:bodyPr/>
          <a:lstStyle/>
          <a:p>
            <a:fld id="{61D354A8-554D-F140-95BD-D51828942171}" type="slidenum">
              <a:rPr lang="es-ES" smtClean="0"/>
              <a:t>‹#›</a:t>
            </a:fld>
            <a:endParaRPr lang="es-ES" dirty="0"/>
          </a:p>
        </p:txBody>
      </p:sp>
      <p:sp>
        <p:nvSpPr>
          <p:cNvPr id="10" name="Marcador de texto 2">
            <a:extLst>
              <a:ext uri="{FF2B5EF4-FFF2-40B4-BE49-F238E27FC236}">
                <a16:creationId xmlns:a16="http://schemas.microsoft.com/office/drawing/2014/main" id="{C4039613-B953-DA4E-BE3C-998C7D0B51E7}"/>
              </a:ext>
            </a:extLst>
          </p:cNvPr>
          <p:cNvSpPr>
            <a:spLocks noGrp="1"/>
          </p:cNvSpPr>
          <p:nvPr>
            <p:ph type="body" idx="1" hasCustomPrompt="1"/>
          </p:nvPr>
        </p:nvSpPr>
        <p:spPr>
          <a:xfrm>
            <a:off x="596900" y="1076312"/>
            <a:ext cx="7111516" cy="362322"/>
          </a:xfrm>
          <a:prstGeom prst="rect">
            <a:avLst/>
          </a:prstGeom>
        </p:spPr>
        <p:txBody>
          <a:bodyPr anchor="t">
            <a:noAutofit/>
          </a:bodyPr>
          <a:lstStyle>
            <a:lvl1pPr marL="0" indent="0">
              <a:buNone/>
              <a:defRPr sz="2200" b="0">
                <a:solidFill>
                  <a:srgbClr val="009A77"/>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añadir el subtítulo</a:t>
            </a:r>
          </a:p>
        </p:txBody>
      </p:sp>
      <p:sp>
        <p:nvSpPr>
          <p:cNvPr id="15" name="Marcador de texto 3">
            <a:extLst>
              <a:ext uri="{FF2B5EF4-FFF2-40B4-BE49-F238E27FC236}">
                <a16:creationId xmlns:a16="http://schemas.microsoft.com/office/drawing/2014/main" id="{C750F539-9784-8047-8011-8388F48F4BDD}"/>
              </a:ext>
            </a:extLst>
          </p:cNvPr>
          <p:cNvSpPr>
            <a:spLocks noGrp="1"/>
          </p:cNvSpPr>
          <p:nvPr>
            <p:ph type="body" sz="half" idx="13"/>
          </p:nvPr>
        </p:nvSpPr>
        <p:spPr>
          <a:xfrm>
            <a:off x="3088211" y="3479297"/>
            <a:ext cx="3932237" cy="567647"/>
          </a:xfrm>
          <a:prstGeom prst="rect">
            <a:avLst/>
          </a:prstGeom>
        </p:spPr>
        <p:txBody>
          <a:bodyPr>
            <a:noAutofit/>
          </a:bodyPr>
          <a:lstStyle>
            <a:lvl1pPr marL="0" indent="0">
              <a:lnSpc>
                <a:spcPct val="100000"/>
              </a:lnSpc>
              <a:spcBef>
                <a:spcPts val="400"/>
              </a:spcBef>
              <a:spcAft>
                <a:spcPts val="400"/>
              </a:spcAft>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0" name="Marcador de texto 3">
            <a:extLst>
              <a:ext uri="{FF2B5EF4-FFF2-40B4-BE49-F238E27FC236}">
                <a16:creationId xmlns:a16="http://schemas.microsoft.com/office/drawing/2014/main" id="{F51F613B-6AF0-B049-BE7A-81ACD830BAE2}"/>
              </a:ext>
            </a:extLst>
          </p:cNvPr>
          <p:cNvSpPr>
            <a:spLocks noGrp="1"/>
          </p:cNvSpPr>
          <p:nvPr>
            <p:ph type="body" sz="half" idx="14"/>
          </p:nvPr>
        </p:nvSpPr>
        <p:spPr>
          <a:xfrm>
            <a:off x="3088211" y="4558083"/>
            <a:ext cx="3932237" cy="567647"/>
          </a:xfrm>
          <a:prstGeom prst="rect">
            <a:avLst/>
          </a:prstGeom>
        </p:spPr>
        <p:txBody>
          <a:bodyPr>
            <a:noAutofit/>
          </a:bodyPr>
          <a:lstStyle>
            <a:lvl1pPr marL="0" indent="0">
              <a:lnSpc>
                <a:spcPct val="100000"/>
              </a:lnSpc>
              <a:spcBef>
                <a:spcPts val="400"/>
              </a:spcBef>
              <a:spcAft>
                <a:spcPts val="400"/>
              </a:spcAft>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5" name="Conector recto 4">
            <a:extLst>
              <a:ext uri="{FF2B5EF4-FFF2-40B4-BE49-F238E27FC236}">
                <a16:creationId xmlns:a16="http://schemas.microsoft.com/office/drawing/2014/main" id="{0E7C4408-776D-C846-A377-B3B9926A36DF}"/>
              </a:ext>
            </a:extLst>
          </p:cNvPr>
          <p:cNvCxnSpPr>
            <a:cxnSpLocks/>
          </p:cNvCxnSpPr>
          <p:nvPr userDrawn="1"/>
        </p:nvCxnSpPr>
        <p:spPr>
          <a:xfrm>
            <a:off x="2872387" y="2310269"/>
            <a:ext cx="0" cy="668242"/>
          </a:xfrm>
          <a:prstGeom prst="line">
            <a:avLst/>
          </a:prstGeom>
          <a:ln w="12700">
            <a:solidFill>
              <a:srgbClr val="009A77"/>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1FE7287C-7416-F941-B2AF-89886E4EBA2A}"/>
              </a:ext>
            </a:extLst>
          </p:cNvPr>
          <p:cNvCxnSpPr>
            <a:cxnSpLocks/>
          </p:cNvCxnSpPr>
          <p:nvPr userDrawn="1"/>
        </p:nvCxnSpPr>
        <p:spPr>
          <a:xfrm>
            <a:off x="2872387" y="3447305"/>
            <a:ext cx="0" cy="668242"/>
          </a:xfrm>
          <a:prstGeom prst="line">
            <a:avLst/>
          </a:prstGeom>
          <a:ln w="12700">
            <a:solidFill>
              <a:srgbClr val="009A77"/>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AA4479B7-F245-4E41-9A57-2B0462D4E2C4}"/>
              </a:ext>
            </a:extLst>
          </p:cNvPr>
          <p:cNvCxnSpPr>
            <a:cxnSpLocks/>
          </p:cNvCxnSpPr>
          <p:nvPr userDrawn="1"/>
        </p:nvCxnSpPr>
        <p:spPr>
          <a:xfrm>
            <a:off x="2872387" y="4552537"/>
            <a:ext cx="0" cy="668242"/>
          </a:xfrm>
          <a:prstGeom prst="line">
            <a:avLst/>
          </a:prstGeom>
          <a:ln w="12700">
            <a:solidFill>
              <a:srgbClr val="009A77"/>
            </a:solidFill>
          </a:ln>
        </p:spPr>
        <p:style>
          <a:lnRef idx="1">
            <a:schemeClr val="accent1"/>
          </a:lnRef>
          <a:fillRef idx="0">
            <a:schemeClr val="accent1"/>
          </a:fillRef>
          <a:effectRef idx="0">
            <a:schemeClr val="accent1"/>
          </a:effectRef>
          <a:fontRef idx="minor">
            <a:schemeClr val="tx1"/>
          </a:fontRef>
        </p:style>
      </p:cxnSp>
      <p:sp>
        <p:nvSpPr>
          <p:cNvPr id="14" name="Título 1">
            <a:extLst>
              <a:ext uri="{FF2B5EF4-FFF2-40B4-BE49-F238E27FC236}">
                <a16:creationId xmlns:a16="http://schemas.microsoft.com/office/drawing/2014/main" id="{5A7832D0-59DC-CA42-94E8-850974A69881}"/>
              </a:ext>
            </a:extLst>
          </p:cNvPr>
          <p:cNvSpPr>
            <a:spLocks noGrp="1"/>
          </p:cNvSpPr>
          <p:nvPr>
            <p:ph type="title" hasCustomPrompt="1"/>
          </p:nvPr>
        </p:nvSpPr>
        <p:spPr>
          <a:xfrm>
            <a:off x="604838" y="521587"/>
            <a:ext cx="10515600" cy="466187"/>
          </a:xfrm>
        </p:spPr>
        <p:txBody>
          <a:bodyPr>
            <a:noAutofit/>
          </a:bodyPr>
          <a:lstStyle>
            <a:lvl1pPr>
              <a:defRPr sz="3000" b="1">
                <a:solidFill>
                  <a:srgbClr val="414140"/>
                </a:solidFill>
              </a:defRPr>
            </a:lvl1pPr>
          </a:lstStyle>
          <a:p>
            <a:r>
              <a:rPr lang="es-ES" dirty="0"/>
              <a:t>Haga clic para añadir el título</a:t>
            </a:r>
          </a:p>
        </p:txBody>
      </p:sp>
      <p:sp>
        <p:nvSpPr>
          <p:cNvPr id="2" name="CuadroTexto 1">
            <a:extLst>
              <a:ext uri="{FF2B5EF4-FFF2-40B4-BE49-F238E27FC236}">
                <a16:creationId xmlns:a16="http://schemas.microsoft.com/office/drawing/2014/main" id="{A6178579-5D2C-F643-A362-780C01B6D423}"/>
              </a:ext>
            </a:extLst>
          </p:cNvPr>
          <p:cNvSpPr txBox="1"/>
          <p:nvPr userDrawn="1"/>
        </p:nvSpPr>
        <p:spPr>
          <a:xfrm>
            <a:off x="2375452" y="2673626"/>
            <a:ext cx="0" cy="0"/>
          </a:xfrm>
          <a:prstGeom prst="rect">
            <a:avLst/>
          </a:prstGeom>
        </p:spPr>
        <p:txBody>
          <a:bodyPr vert="horz" wrap="none" lIns="91440" tIns="45720" rIns="91440" bIns="45720" rtlCol="0" anchor="t">
            <a:normAutofit fontScale="25000" lnSpcReduction="20000"/>
          </a:bodyPr>
          <a:lstStyle/>
          <a:p>
            <a:pPr algn="l"/>
            <a:endParaRPr lang="es-ES" dirty="0"/>
          </a:p>
        </p:txBody>
      </p:sp>
      <p:sp>
        <p:nvSpPr>
          <p:cNvPr id="16" name="Rectángulo 15">
            <a:extLst>
              <a:ext uri="{FF2B5EF4-FFF2-40B4-BE49-F238E27FC236}">
                <a16:creationId xmlns:a16="http://schemas.microsoft.com/office/drawing/2014/main" id="{AF317B35-49A7-A44C-92BF-2371D46102B8}"/>
              </a:ext>
            </a:extLst>
          </p:cNvPr>
          <p:cNvSpPr/>
          <p:nvPr userDrawn="1"/>
        </p:nvSpPr>
        <p:spPr>
          <a:xfrm>
            <a:off x="-5533" y="6721687"/>
            <a:ext cx="12197533" cy="136313"/>
          </a:xfrm>
          <a:prstGeom prst="rect">
            <a:avLst/>
          </a:prstGeom>
          <a:solidFill>
            <a:srgbClr val="009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Picture Placeholder 5"/>
          <p:cNvSpPr>
            <a:spLocks noGrp="1"/>
          </p:cNvSpPr>
          <p:nvPr>
            <p:ph type="pic" sz="quarter" idx="16"/>
          </p:nvPr>
        </p:nvSpPr>
        <p:spPr>
          <a:xfrm>
            <a:off x="1708150" y="2223548"/>
            <a:ext cx="914400" cy="914400"/>
          </a:xfrm>
        </p:spPr>
        <p:txBody>
          <a:bodyPr/>
          <a:lstStyle>
            <a:lvl1pPr marL="0" indent="0">
              <a:buNone/>
              <a:defRPr/>
            </a:lvl1pPr>
          </a:lstStyle>
          <a:p>
            <a:r>
              <a:rPr lang="en-US"/>
              <a:t>Click icon to add picture</a:t>
            </a:r>
            <a:endParaRPr lang="es-ES" dirty="0"/>
          </a:p>
        </p:txBody>
      </p:sp>
      <p:sp>
        <p:nvSpPr>
          <p:cNvPr id="21" name="Picture Placeholder 5"/>
          <p:cNvSpPr>
            <a:spLocks noGrp="1"/>
          </p:cNvSpPr>
          <p:nvPr>
            <p:ph type="pic" sz="quarter" idx="17"/>
          </p:nvPr>
        </p:nvSpPr>
        <p:spPr>
          <a:xfrm>
            <a:off x="1705273" y="3342116"/>
            <a:ext cx="914400" cy="914400"/>
          </a:xfrm>
        </p:spPr>
        <p:txBody>
          <a:bodyPr/>
          <a:lstStyle>
            <a:lvl1pPr marL="0" indent="0">
              <a:buNone/>
              <a:defRPr/>
            </a:lvl1pPr>
          </a:lstStyle>
          <a:p>
            <a:r>
              <a:rPr lang="en-US"/>
              <a:t>Click icon to add picture</a:t>
            </a:r>
            <a:endParaRPr lang="es-ES" dirty="0"/>
          </a:p>
        </p:txBody>
      </p:sp>
      <p:sp>
        <p:nvSpPr>
          <p:cNvPr id="24" name="Picture Placeholder 5"/>
          <p:cNvSpPr>
            <a:spLocks noGrp="1"/>
          </p:cNvSpPr>
          <p:nvPr>
            <p:ph type="pic" sz="quarter" idx="18"/>
          </p:nvPr>
        </p:nvSpPr>
        <p:spPr>
          <a:xfrm>
            <a:off x="1705273" y="4466272"/>
            <a:ext cx="914400" cy="882104"/>
          </a:xfrm>
        </p:spPr>
        <p:txBody>
          <a:bodyPr/>
          <a:lstStyle>
            <a:lvl1pPr marL="0" indent="0">
              <a:buNone/>
              <a:defRPr/>
            </a:lvl1pPr>
          </a:lstStyle>
          <a:p>
            <a:r>
              <a:rPr lang="en-US"/>
              <a:t>Click icon to add picture</a:t>
            </a:r>
            <a:endParaRPr lang="es-ES" dirty="0"/>
          </a:p>
        </p:txBody>
      </p:sp>
    </p:spTree>
    <p:extLst>
      <p:ext uri="{BB962C8B-B14F-4D97-AF65-F5344CB8AC3E}">
        <p14:creationId xmlns:p14="http://schemas.microsoft.com/office/powerpoint/2010/main" val="3942225117"/>
      </p:ext>
    </p:extLst>
  </p:cSld>
  <p:clrMapOvr>
    <a:masterClrMapping/>
  </p:clrMapOvr>
</p:sldLayout>
</file>

<file path=ppt/slideLayouts/slideLayout1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6C0CC9-D280-0148-9B7E-C99C041F10EB}"/>
              </a:ext>
            </a:extLst>
          </p:cNvPr>
          <p:cNvSpPr>
            <a:spLocks noGrp="1"/>
          </p:cNvSpPr>
          <p:nvPr>
            <p:ph type="title" hasCustomPrompt="1"/>
          </p:nvPr>
        </p:nvSpPr>
        <p:spPr>
          <a:xfrm>
            <a:off x="1689863" y="2200436"/>
            <a:ext cx="3932237" cy="659330"/>
          </a:xfrm>
        </p:spPr>
        <p:txBody>
          <a:bodyPr anchor="b">
            <a:noAutofit/>
          </a:bodyPr>
          <a:lstStyle>
            <a:lvl1pPr>
              <a:lnSpc>
                <a:spcPct val="100000"/>
              </a:lnSpc>
              <a:spcBef>
                <a:spcPts val="400"/>
              </a:spcBef>
              <a:spcAft>
                <a:spcPts val="400"/>
              </a:spcAft>
              <a:defRPr sz="1800" b="1"/>
            </a:lvl1pPr>
          </a:lstStyle>
          <a:p>
            <a:r>
              <a:rPr lang="es-ES" dirty="0"/>
              <a:t>Haga clic para añadir </a:t>
            </a:r>
            <a:br>
              <a:rPr lang="es-ES" dirty="0"/>
            </a:br>
            <a:r>
              <a:rPr lang="es-ES" dirty="0"/>
              <a:t>el título del contenido</a:t>
            </a:r>
          </a:p>
        </p:txBody>
      </p:sp>
      <p:sp>
        <p:nvSpPr>
          <p:cNvPr id="4" name="Marcador de texto 3">
            <a:extLst>
              <a:ext uri="{FF2B5EF4-FFF2-40B4-BE49-F238E27FC236}">
                <a16:creationId xmlns:a16="http://schemas.microsoft.com/office/drawing/2014/main" id="{32FDF5D7-C319-1D44-B150-2EF4D4B28B29}"/>
              </a:ext>
            </a:extLst>
          </p:cNvPr>
          <p:cNvSpPr>
            <a:spLocks noGrp="1"/>
          </p:cNvSpPr>
          <p:nvPr>
            <p:ph type="body" sz="half" idx="2"/>
          </p:nvPr>
        </p:nvSpPr>
        <p:spPr>
          <a:xfrm>
            <a:off x="1689863" y="2978511"/>
            <a:ext cx="3932237" cy="567647"/>
          </a:xfrm>
          <a:prstGeom prst="rect">
            <a:avLst/>
          </a:prstGeom>
        </p:spPr>
        <p:txBody>
          <a:bodyPr>
            <a:noAutofit/>
          </a:bodyPr>
          <a:lstStyle>
            <a:lvl1pPr marL="0" indent="0">
              <a:lnSpc>
                <a:spcPct val="100000"/>
              </a:lnSpc>
              <a:spcBef>
                <a:spcPts val="400"/>
              </a:spcBef>
              <a:spcAft>
                <a:spcPts val="400"/>
              </a:spcAft>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Marcador de número de diapositiva 6">
            <a:extLst>
              <a:ext uri="{FF2B5EF4-FFF2-40B4-BE49-F238E27FC236}">
                <a16:creationId xmlns:a16="http://schemas.microsoft.com/office/drawing/2014/main" id="{3E2A8D32-E08F-7C45-9DDB-242CBE13D6F3}"/>
              </a:ext>
            </a:extLst>
          </p:cNvPr>
          <p:cNvSpPr>
            <a:spLocks noGrp="1"/>
          </p:cNvSpPr>
          <p:nvPr>
            <p:ph type="sldNum" sz="quarter" idx="12"/>
          </p:nvPr>
        </p:nvSpPr>
        <p:spPr>
          <a:xfrm>
            <a:off x="585788" y="6303963"/>
            <a:ext cx="832046" cy="365125"/>
          </a:xfrm>
          <a:prstGeom prst="rect">
            <a:avLst/>
          </a:prstGeom>
        </p:spPr>
        <p:txBody>
          <a:bodyPr/>
          <a:lstStyle/>
          <a:p>
            <a:fld id="{61D354A8-554D-F140-95BD-D51828942171}" type="slidenum">
              <a:rPr lang="es-ES" smtClean="0"/>
              <a:t>‹#›</a:t>
            </a:fld>
            <a:endParaRPr lang="es-ES" dirty="0"/>
          </a:p>
        </p:txBody>
      </p:sp>
      <p:sp>
        <p:nvSpPr>
          <p:cNvPr id="15" name="Marcador de texto 3">
            <a:extLst>
              <a:ext uri="{FF2B5EF4-FFF2-40B4-BE49-F238E27FC236}">
                <a16:creationId xmlns:a16="http://schemas.microsoft.com/office/drawing/2014/main" id="{C750F539-9784-8047-8011-8388F48F4BDD}"/>
              </a:ext>
            </a:extLst>
          </p:cNvPr>
          <p:cNvSpPr>
            <a:spLocks noGrp="1"/>
          </p:cNvSpPr>
          <p:nvPr>
            <p:ph type="body" sz="half" idx="13"/>
          </p:nvPr>
        </p:nvSpPr>
        <p:spPr>
          <a:xfrm>
            <a:off x="1689863" y="5023069"/>
            <a:ext cx="3932237" cy="567647"/>
          </a:xfrm>
          <a:prstGeom prst="rect">
            <a:avLst/>
          </a:prstGeom>
        </p:spPr>
        <p:txBody>
          <a:bodyPr>
            <a:noAutofit/>
          </a:bodyPr>
          <a:lstStyle>
            <a:lvl1pPr marL="0" indent="0">
              <a:lnSpc>
                <a:spcPct val="100000"/>
              </a:lnSpc>
              <a:spcBef>
                <a:spcPts val="400"/>
              </a:spcBef>
              <a:spcAft>
                <a:spcPts val="400"/>
              </a:spcAft>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Marcador de texto 3">
            <a:extLst>
              <a:ext uri="{FF2B5EF4-FFF2-40B4-BE49-F238E27FC236}">
                <a16:creationId xmlns:a16="http://schemas.microsoft.com/office/drawing/2014/main" id="{CF8C4738-2536-9C49-AA38-3656A2CB4AB8}"/>
              </a:ext>
            </a:extLst>
          </p:cNvPr>
          <p:cNvSpPr>
            <a:spLocks noGrp="1"/>
          </p:cNvSpPr>
          <p:nvPr>
            <p:ph type="body" sz="half" idx="14"/>
          </p:nvPr>
        </p:nvSpPr>
        <p:spPr>
          <a:xfrm>
            <a:off x="7349517" y="2978511"/>
            <a:ext cx="3932237" cy="567647"/>
          </a:xfrm>
          <a:prstGeom prst="rect">
            <a:avLst/>
          </a:prstGeom>
        </p:spPr>
        <p:txBody>
          <a:bodyPr>
            <a:noAutofit/>
          </a:bodyPr>
          <a:lstStyle>
            <a:lvl1pPr marL="0" indent="0">
              <a:lnSpc>
                <a:spcPct val="100000"/>
              </a:lnSpc>
              <a:spcBef>
                <a:spcPts val="400"/>
              </a:spcBef>
              <a:spcAft>
                <a:spcPts val="400"/>
              </a:spcAft>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Marcador de texto 3">
            <a:extLst>
              <a:ext uri="{FF2B5EF4-FFF2-40B4-BE49-F238E27FC236}">
                <a16:creationId xmlns:a16="http://schemas.microsoft.com/office/drawing/2014/main" id="{396AA289-3A82-514A-8A78-4CF24A5B203E}"/>
              </a:ext>
            </a:extLst>
          </p:cNvPr>
          <p:cNvSpPr>
            <a:spLocks noGrp="1"/>
          </p:cNvSpPr>
          <p:nvPr>
            <p:ph type="body" sz="half" idx="15"/>
          </p:nvPr>
        </p:nvSpPr>
        <p:spPr>
          <a:xfrm>
            <a:off x="7349517" y="5003290"/>
            <a:ext cx="3932237" cy="567647"/>
          </a:xfrm>
          <a:prstGeom prst="rect">
            <a:avLst/>
          </a:prstGeom>
        </p:spPr>
        <p:txBody>
          <a:bodyPr>
            <a:noAutofit/>
          </a:bodyPr>
          <a:lstStyle>
            <a:lvl1pPr marL="0" indent="0">
              <a:lnSpc>
                <a:spcPct val="100000"/>
              </a:lnSpc>
              <a:spcBef>
                <a:spcPts val="400"/>
              </a:spcBef>
              <a:spcAft>
                <a:spcPts val="400"/>
              </a:spcAft>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3" name="Marcador de texto 2">
            <a:extLst>
              <a:ext uri="{FF2B5EF4-FFF2-40B4-BE49-F238E27FC236}">
                <a16:creationId xmlns:a16="http://schemas.microsoft.com/office/drawing/2014/main" id="{DA278CBD-EE30-4040-8567-6ECD0853B7E7}"/>
              </a:ext>
            </a:extLst>
          </p:cNvPr>
          <p:cNvSpPr>
            <a:spLocks noGrp="1"/>
          </p:cNvSpPr>
          <p:nvPr>
            <p:ph type="body" idx="1" hasCustomPrompt="1"/>
          </p:nvPr>
        </p:nvSpPr>
        <p:spPr>
          <a:xfrm>
            <a:off x="596900" y="1076312"/>
            <a:ext cx="7111516" cy="362322"/>
          </a:xfrm>
          <a:prstGeom prst="rect">
            <a:avLst/>
          </a:prstGeom>
        </p:spPr>
        <p:txBody>
          <a:bodyPr anchor="t">
            <a:noAutofit/>
          </a:bodyPr>
          <a:lstStyle>
            <a:lvl1pPr marL="0" indent="0">
              <a:buNone/>
              <a:defRPr sz="2200" b="0">
                <a:solidFill>
                  <a:srgbClr val="009A77"/>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añadir el subtítulo</a:t>
            </a:r>
          </a:p>
        </p:txBody>
      </p:sp>
      <p:sp>
        <p:nvSpPr>
          <p:cNvPr id="6" name="Marcador de texto 5">
            <a:extLst>
              <a:ext uri="{FF2B5EF4-FFF2-40B4-BE49-F238E27FC236}">
                <a16:creationId xmlns:a16="http://schemas.microsoft.com/office/drawing/2014/main" id="{56158DA6-E953-1646-AC46-620FA57CF4B0}"/>
              </a:ext>
            </a:extLst>
          </p:cNvPr>
          <p:cNvSpPr>
            <a:spLocks noGrp="1"/>
          </p:cNvSpPr>
          <p:nvPr>
            <p:ph type="body" sz="quarter" idx="16" hasCustomPrompt="1"/>
          </p:nvPr>
        </p:nvSpPr>
        <p:spPr>
          <a:xfrm>
            <a:off x="596900" y="534987"/>
            <a:ext cx="10972119" cy="541337"/>
          </a:xfrm>
        </p:spPr>
        <p:txBody>
          <a:bodyPr>
            <a:noAutofit/>
          </a:bodyPr>
          <a:lstStyle>
            <a:lvl1pPr marL="0" indent="0">
              <a:buFontTx/>
              <a:buNone/>
              <a:defRPr sz="3000" b="1"/>
            </a:lvl1pPr>
          </a:lstStyle>
          <a:p>
            <a:pPr lvl="0"/>
            <a:r>
              <a:rPr lang="es-ES" dirty="0"/>
              <a:t>Haga clic para añadir el título</a:t>
            </a:r>
          </a:p>
        </p:txBody>
      </p:sp>
      <p:sp>
        <p:nvSpPr>
          <p:cNvPr id="5" name="Marcador de texto 4">
            <a:extLst>
              <a:ext uri="{FF2B5EF4-FFF2-40B4-BE49-F238E27FC236}">
                <a16:creationId xmlns:a16="http://schemas.microsoft.com/office/drawing/2014/main" id="{124EBF40-8B1C-D940-B9E3-B79AA5E53421}"/>
              </a:ext>
            </a:extLst>
          </p:cNvPr>
          <p:cNvSpPr>
            <a:spLocks noGrp="1"/>
          </p:cNvSpPr>
          <p:nvPr>
            <p:ph type="body" sz="quarter" idx="17" hasCustomPrompt="1"/>
          </p:nvPr>
        </p:nvSpPr>
        <p:spPr>
          <a:xfrm>
            <a:off x="1689101" y="4310528"/>
            <a:ext cx="3932238" cy="573087"/>
          </a:xfrm>
        </p:spPr>
        <p:txBody>
          <a:bodyPr>
            <a:noAutofit/>
          </a:bodyPr>
          <a:lstStyle>
            <a:lvl1pPr marL="0" indent="0">
              <a:lnSpc>
                <a:spcPct val="100000"/>
              </a:lnSpc>
              <a:spcBef>
                <a:spcPts val="400"/>
              </a:spcBef>
              <a:spcAft>
                <a:spcPts val="400"/>
              </a:spcAft>
              <a:buNone/>
              <a:defRPr lang="es-ES" sz="1800" b="1" kern="1200" dirty="0">
                <a:solidFill>
                  <a:srgbClr val="414140"/>
                </a:solidFill>
                <a:latin typeface="Arial" panose="020B0604020202020204" pitchFamily="34" charset="0"/>
                <a:ea typeface="+mj-ea"/>
                <a:cs typeface="Arial" panose="020B0604020202020204" pitchFamily="34" charset="0"/>
              </a:defRPr>
            </a:lvl1pPr>
          </a:lstStyle>
          <a:p>
            <a:pPr lvl="0"/>
            <a:r>
              <a:rPr lang="es-ES" dirty="0"/>
              <a:t>Haga clic para añadir </a:t>
            </a:r>
            <a:br>
              <a:rPr lang="es-ES" dirty="0"/>
            </a:br>
            <a:r>
              <a:rPr lang="es-ES" dirty="0"/>
              <a:t>el título del contenido</a:t>
            </a:r>
          </a:p>
        </p:txBody>
      </p:sp>
      <p:sp>
        <p:nvSpPr>
          <p:cNvPr id="10" name="Marcador de texto 9">
            <a:extLst>
              <a:ext uri="{FF2B5EF4-FFF2-40B4-BE49-F238E27FC236}">
                <a16:creationId xmlns:a16="http://schemas.microsoft.com/office/drawing/2014/main" id="{4A56438A-24A7-4C44-9D09-69E05B6B4209}"/>
              </a:ext>
            </a:extLst>
          </p:cNvPr>
          <p:cNvSpPr>
            <a:spLocks noGrp="1"/>
          </p:cNvSpPr>
          <p:nvPr>
            <p:ph type="body" sz="quarter" idx="18" hasCustomPrompt="1"/>
          </p:nvPr>
        </p:nvSpPr>
        <p:spPr>
          <a:xfrm>
            <a:off x="7350125" y="2218416"/>
            <a:ext cx="3932238" cy="641350"/>
          </a:xfrm>
        </p:spPr>
        <p:txBody>
          <a:bodyPr>
            <a:noAutofit/>
          </a:bodyPr>
          <a:lstStyle>
            <a:lvl1pPr marL="0" indent="0" algn="l" defTabSz="914400" rtl="0" eaLnBrk="1" latinLnBrk="0" hangingPunct="1">
              <a:lnSpc>
                <a:spcPct val="100000"/>
              </a:lnSpc>
              <a:spcBef>
                <a:spcPts val="400"/>
              </a:spcBef>
              <a:spcAft>
                <a:spcPts val="400"/>
              </a:spcAft>
              <a:buNone/>
              <a:defRPr lang="es-ES" sz="1800" b="1" kern="1200" dirty="0">
                <a:solidFill>
                  <a:srgbClr val="414140"/>
                </a:solidFill>
                <a:latin typeface="Arial" panose="020B0604020202020204" pitchFamily="34" charset="0"/>
                <a:ea typeface="+mj-ea"/>
                <a:cs typeface="Arial" panose="020B0604020202020204" pitchFamily="34" charset="0"/>
              </a:defRPr>
            </a:lvl1pPr>
          </a:lstStyle>
          <a:p>
            <a:pPr lvl="0"/>
            <a:r>
              <a:rPr lang="es-ES" dirty="0"/>
              <a:t>Haga clic para añadir </a:t>
            </a:r>
            <a:br>
              <a:rPr lang="es-ES" dirty="0"/>
            </a:br>
            <a:r>
              <a:rPr lang="es-ES" dirty="0"/>
              <a:t>el título del contenido</a:t>
            </a:r>
          </a:p>
        </p:txBody>
      </p:sp>
      <p:sp>
        <p:nvSpPr>
          <p:cNvPr id="20" name="Rectángulo 19">
            <a:extLst>
              <a:ext uri="{FF2B5EF4-FFF2-40B4-BE49-F238E27FC236}">
                <a16:creationId xmlns:a16="http://schemas.microsoft.com/office/drawing/2014/main" id="{F9F6CCD5-EE69-CF49-BE88-7FDDE6643FEC}"/>
              </a:ext>
            </a:extLst>
          </p:cNvPr>
          <p:cNvSpPr/>
          <p:nvPr userDrawn="1"/>
        </p:nvSpPr>
        <p:spPr>
          <a:xfrm>
            <a:off x="-5533" y="6721687"/>
            <a:ext cx="12197533" cy="136313"/>
          </a:xfrm>
          <a:prstGeom prst="rect">
            <a:avLst/>
          </a:prstGeom>
          <a:solidFill>
            <a:srgbClr val="009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Marcador de texto 4">
            <a:extLst>
              <a:ext uri="{FF2B5EF4-FFF2-40B4-BE49-F238E27FC236}">
                <a16:creationId xmlns:a16="http://schemas.microsoft.com/office/drawing/2014/main" id="{AF58E4B5-5685-F146-ABD7-59DE9DFDD866}"/>
              </a:ext>
            </a:extLst>
          </p:cNvPr>
          <p:cNvSpPr>
            <a:spLocks noGrp="1"/>
          </p:cNvSpPr>
          <p:nvPr>
            <p:ph type="body" sz="quarter" idx="19" hasCustomPrompt="1"/>
          </p:nvPr>
        </p:nvSpPr>
        <p:spPr>
          <a:xfrm>
            <a:off x="7344466" y="4310528"/>
            <a:ext cx="3932238" cy="573087"/>
          </a:xfrm>
        </p:spPr>
        <p:txBody>
          <a:bodyPr>
            <a:noAutofit/>
          </a:bodyPr>
          <a:lstStyle>
            <a:lvl1pPr marL="0" indent="0">
              <a:lnSpc>
                <a:spcPct val="100000"/>
              </a:lnSpc>
              <a:spcBef>
                <a:spcPts val="400"/>
              </a:spcBef>
              <a:spcAft>
                <a:spcPts val="400"/>
              </a:spcAft>
              <a:buNone/>
              <a:defRPr lang="es-ES" sz="1800" b="1" kern="1200" dirty="0">
                <a:solidFill>
                  <a:srgbClr val="414140"/>
                </a:solidFill>
                <a:latin typeface="Arial" panose="020B0604020202020204" pitchFamily="34" charset="0"/>
                <a:ea typeface="+mj-ea"/>
                <a:cs typeface="Arial" panose="020B0604020202020204" pitchFamily="34" charset="0"/>
              </a:defRPr>
            </a:lvl1pPr>
          </a:lstStyle>
          <a:p>
            <a:pPr lvl="0"/>
            <a:r>
              <a:rPr lang="es-ES" dirty="0"/>
              <a:t>Haga clic para añadir </a:t>
            </a:r>
            <a:br>
              <a:rPr lang="es-ES" dirty="0"/>
            </a:br>
            <a:r>
              <a:rPr lang="es-ES" dirty="0"/>
              <a:t>el título del contenido</a:t>
            </a:r>
          </a:p>
        </p:txBody>
      </p:sp>
    </p:spTree>
    <p:extLst>
      <p:ext uri="{BB962C8B-B14F-4D97-AF65-F5344CB8AC3E}">
        <p14:creationId xmlns:p14="http://schemas.microsoft.com/office/powerpoint/2010/main" val="1809989453"/>
      </p:ext>
    </p:extLst>
  </p:cSld>
  <p:clrMapOvr>
    <a:masterClrMapping/>
  </p:clrMapOvr>
</p:sldLayout>
</file>

<file path=ppt/slideLayouts/slideLayout1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7_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6C0CC9-D280-0148-9B7E-C99C041F10EB}"/>
              </a:ext>
            </a:extLst>
          </p:cNvPr>
          <p:cNvSpPr>
            <a:spLocks noGrp="1"/>
          </p:cNvSpPr>
          <p:nvPr>
            <p:ph type="title" hasCustomPrompt="1"/>
          </p:nvPr>
        </p:nvSpPr>
        <p:spPr>
          <a:xfrm>
            <a:off x="750833" y="2465679"/>
            <a:ext cx="3932237" cy="659330"/>
          </a:xfrm>
        </p:spPr>
        <p:txBody>
          <a:bodyPr anchor="b">
            <a:noAutofit/>
          </a:bodyPr>
          <a:lstStyle>
            <a:lvl1pPr algn="r">
              <a:lnSpc>
                <a:spcPct val="100000"/>
              </a:lnSpc>
              <a:spcBef>
                <a:spcPts val="400"/>
              </a:spcBef>
              <a:spcAft>
                <a:spcPts val="400"/>
              </a:spcAft>
              <a:defRPr sz="1800" b="1"/>
            </a:lvl1pPr>
          </a:lstStyle>
          <a:p>
            <a:r>
              <a:rPr lang="es-ES" dirty="0"/>
              <a:t>Haga clic para añadir </a:t>
            </a:r>
            <a:br>
              <a:rPr lang="es-ES" dirty="0"/>
            </a:br>
            <a:r>
              <a:rPr lang="es-ES" dirty="0"/>
              <a:t>el título del contenido</a:t>
            </a:r>
          </a:p>
        </p:txBody>
      </p:sp>
      <p:sp>
        <p:nvSpPr>
          <p:cNvPr id="7" name="Marcador de número de diapositiva 6">
            <a:extLst>
              <a:ext uri="{FF2B5EF4-FFF2-40B4-BE49-F238E27FC236}">
                <a16:creationId xmlns:a16="http://schemas.microsoft.com/office/drawing/2014/main" id="{3E2A8D32-E08F-7C45-9DDB-242CBE13D6F3}"/>
              </a:ext>
            </a:extLst>
          </p:cNvPr>
          <p:cNvSpPr>
            <a:spLocks noGrp="1"/>
          </p:cNvSpPr>
          <p:nvPr>
            <p:ph type="sldNum" sz="quarter" idx="12"/>
          </p:nvPr>
        </p:nvSpPr>
        <p:spPr>
          <a:xfrm>
            <a:off x="585788" y="6303963"/>
            <a:ext cx="832046" cy="365125"/>
          </a:xfrm>
          <a:prstGeom prst="rect">
            <a:avLst/>
          </a:prstGeom>
        </p:spPr>
        <p:txBody>
          <a:bodyPr/>
          <a:lstStyle/>
          <a:p>
            <a:fld id="{61D354A8-554D-F140-95BD-D51828942171}" type="slidenum">
              <a:rPr lang="es-ES" smtClean="0"/>
              <a:t>‹#›</a:t>
            </a:fld>
            <a:endParaRPr lang="es-ES"/>
          </a:p>
        </p:txBody>
      </p:sp>
      <p:sp>
        <p:nvSpPr>
          <p:cNvPr id="10" name="Marcador de texto 2">
            <a:extLst>
              <a:ext uri="{FF2B5EF4-FFF2-40B4-BE49-F238E27FC236}">
                <a16:creationId xmlns:a16="http://schemas.microsoft.com/office/drawing/2014/main" id="{C4039613-B953-DA4E-BE3C-998C7D0B51E7}"/>
              </a:ext>
            </a:extLst>
          </p:cNvPr>
          <p:cNvSpPr>
            <a:spLocks noGrp="1"/>
          </p:cNvSpPr>
          <p:nvPr>
            <p:ph type="body" idx="1" hasCustomPrompt="1"/>
          </p:nvPr>
        </p:nvSpPr>
        <p:spPr>
          <a:xfrm>
            <a:off x="596900" y="1076312"/>
            <a:ext cx="7111516" cy="362322"/>
          </a:xfrm>
          <a:prstGeom prst="rect">
            <a:avLst/>
          </a:prstGeom>
        </p:spPr>
        <p:txBody>
          <a:bodyPr anchor="t">
            <a:noAutofit/>
          </a:bodyPr>
          <a:lstStyle>
            <a:lvl1pPr marL="0" indent="0">
              <a:buNone/>
              <a:defRPr sz="2200" b="0">
                <a:solidFill>
                  <a:srgbClr val="009A77"/>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añadir el subtítulo</a:t>
            </a:r>
          </a:p>
        </p:txBody>
      </p:sp>
      <p:sp>
        <p:nvSpPr>
          <p:cNvPr id="24" name="Freeform 93">
            <a:extLst>
              <a:ext uri="{FF2B5EF4-FFF2-40B4-BE49-F238E27FC236}">
                <a16:creationId xmlns:a16="http://schemas.microsoft.com/office/drawing/2014/main" id="{A3E10D98-C9BA-CA4D-A081-489BAD382D84}"/>
              </a:ext>
            </a:extLst>
          </p:cNvPr>
          <p:cNvSpPr>
            <a:spLocks noEditPoints="1"/>
          </p:cNvSpPr>
          <p:nvPr userDrawn="1"/>
        </p:nvSpPr>
        <p:spPr bwMode="auto">
          <a:xfrm>
            <a:off x="4950714" y="2671984"/>
            <a:ext cx="320407" cy="264684"/>
          </a:xfrm>
          <a:custGeom>
            <a:avLst/>
            <a:gdLst>
              <a:gd name="T0" fmla="*/ 120 w 176"/>
              <a:gd name="T1" fmla="*/ 16 h 144"/>
              <a:gd name="T2" fmla="*/ 72 w 176"/>
              <a:gd name="T3" fmla="*/ 0 h 144"/>
              <a:gd name="T4" fmla="*/ 8 w 176"/>
              <a:gd name="T5" fmla="*/ 16 h 144"/>
              <a:gd name="T6" fmla="*/ 0 w 176"/>
              <a:gd name="T7" fmla="*/ 64 h 144"/>
              <a:gd name="T8" fmla="*/ 8 w 176"/>
              <a:gd name="T9" fmla="*/ 136 h 144"/>
              <a:gd name="T10" fmla="*/ 160 w 176"/>
              <a:gd name="T11" fmla="*/ 144 h 144"/>
              <a:gd name="T12" fmla="*/ 168 w 176"/>
              <a:gd name="T13" fmla="*/ 72 h 144"/>
              <a:gd name="T14" fmla="*/ 176 w 176"/>
              <a:gd name="T15" fmla="*/ 24 h 144"/>
              <a:gd name="T16" fmla="*/ 72 w 176"/>
              <a:gd name="T17" fmla="*/ 8 h 144"/>
              <a:gd name="T18" fmla="*/ 112 w 176"/>
              <a:gd name="T19" fmla="*/ 16 h 144"/>
              <a:gd name="T20" fmla="*/ 72 w 176"/>
              <a:gd name="T21" fmla="*/ 8 h 144"/>
              <a:gd name="T22" fmla="*/ 16 w 176"/>
              <a:gd name="T23" fmla="*/ 136 h 144"/>
              <a:gd name="T24" fmla="*/ 32 w 176"/>
              <a:gd name="T25" fmla="*/ 72 h 144"/>
              <a:gd name="T26" fmla="*/ 40 w 176"/>
              <a:gd name="T27" fmla="*/ 88 h 144"/>
              <a:gd name="T28" fmla="*/ 64 w 176"/>
              <a:gd name="T29" fmla="*/ 80 h 144"/>
              <a:gd name="T30" fmla="*/ 112 w 176"/>
              <a:gd name="T31" fmla="*/ 72 h 144"/>
              <a:gd name="T32" fmla="*/ 120 w 176"/>
              <a:gd name="T33" fmla="*/ 88 h 144"/>
              <a:gd name="T34" fmla="*/ 144 w 176"/>
              <a:gd name="T35" fmla="*/ 80 h 144"/>
              <a:gd name="T36" fmla="*/ 160 w 176"/>
              <a:gd name="T37" fmla="*/ 72 h 144"/>
              <a:gd name="T38" fmla="*/ 40 w 176"/>
              <a:gd name="T39" fmla="*/ 56 h 144"/>
              <a:gd name="T40" fmla="*/ 56 w 176"/>
              <a:gd name="T41" fmla="*/ 80 h 144"/>
              <a:gd name="T42" fmla="*/ 40 w 176"/>
              <a:gd name="T43" fmla="*/ 56 h 144"/>
              <a:gd name="T44" fmla="*/ 136 w 176"/>
              <a:gd name="T45" fmla="*/ 56 h 144"/>
              <a:gd name="T46" fmla="*/ 120 w 176"/>
              <a:gd name="T47" fmla="*/ 80 h 144"/>
              <a:gd name="T48" fmla="*/ 168 w 176"/>
              <a:gd name="T49" fmla="*/ 64 h 144"/>
              <a:gd name="T50" fmla="*/ 144 w 176"/>
              <a:gd name="T51" fmla="*/ 56 h 144"/>
              <a:gd name="T52" fmla="*/ 120 w 176"/>
              <a:gd name="T53" fmla="*/ 48 h 144"/>
              <a:gd name="T54" fmla="*/ 112 w 176"/>
              <a:gd name="T55" fmla="*/ 64 h 144"/>
              <a:gd name="T56" fmla="*/ 64 w 176"/>
              <a:gd name="T57" fmla="*/ 56 h 144"/>
              <a:gd name="T58" fmla="*/ 40 w 176"/>
              <a:gd name="T59" fmla="*/ 48 h 144"/>
              <a:gd name="T60" fmla="*/ 32 w 176"/>
              <a:gd name="T61" fmla="*/ 64 h 144"/>
              <a:gd name="T62" fmla="*/ 8 w 176"/>
              <a:gd name="T63" fmla="*/ 24 h 144"/>
              <a:gd name="T64" fmla="*/ 168 w 176"/>
              <a:gd name="T65" fmla="*/ 6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44">
                <a:moveTo>
                  <a:pt x="168" y="16"/>
                </a:moveTo>
                <a:cubicBezTo>
                  <a:pt x="120" y="16"/>
                  <a:pt x="120" y="16"/>
                  <a:pt x="120" y="16"/>
                </a:cubicBezTo>
                <a:cubicBezTo>
                  <a:pt x="120" y="7"/>
                  <a:pt x="113" y="0"/>
                  <a:pt x="104" y="0"/>
                </a:cubicBezTo>
                <a:cubicBezTo>
                  <a:pt x="72" y="0"/>
                  <a:pt x="72" y="0"/>
                  <a:pt x="72" y="0"/>
                </a:cubicBezTo>
                <a:cubicBezTo>
                  <a:pt x="63" y="0"/>
                  <a:pt x="56" y="7"/>
                  <a:pt x="56" y="16"/>
                </a:cubicBezTo>
                <a:cubicBezTo>
                  <a:pt x="8" y="16"/>
                  <a:pt x="8" y="16"/>
                  <a:pt x="8" y="16"/>
                </a:cubicBezTo>
                <a:cubicBezTo>
                  <a:pt x="4" y="16"/>
                  <a:pt x="0" y="20"/>
                  <a:pt x="0" y="24"/>
                </a:cubicBezTo>
                <a:cubicBezTo>
                  <a:pt x="0" y="64"/>
                  <a:pt x="0" y="64"/>
                  <a:pt x="0" y="64"/>
                </a:cubicBezTo>
                <a:cubicBezTo>
                  <a:pt x="0" y="68"/>
                  <a:pt x="4" y="72"/>
                  <a:pt x="8" y="72"/>
                </a:cubicBezTo>
                <a:cubicBezTo>
                  <a:pt x="8" y="136"/>
                  <a:pt x="8" y="136"/>
                  <a:pt x="8" y="136"/>
                </a:cubicBezTo>
                <a:cubicBezTo>
                  <a:pt x="8" y="140"/>
                  <a:pt x="12" y="144"/>
                  <a:pt x="16" y="144"/>
                </a:cubicBezTo>
                <a:cubicBezTo>
                  <a:pt x="160" y="144"/>
                  <a:pt x="160" y="144"/>
                  <a:pt x="160" y="144"/>
                </a:cubicBezTo>
                <a:cubicBezTo>
                  <a:pt x="164" y="144"/>
                  <a:pt x="168" y="140"/>
                  <a:pt x="168" y="136"/>
                </a:cubicBezTo>
                <a:cubicBezTo>
                  <a:pt x="168" y="72"/>
                  <a:pt x="168" y="72"/>
                  <a:pt x="168" y="72"/>
                </a:cubicBezTo>
                <a:cubicBezTo>
                  <a:pt x="172" y="72"/>
                  <a:pt x="176" y="68"/>
                  <a:pt x="176" y="64"/>
                </a:cubicBezTo>
                <a:cubicBezTo>
                  <a:pt x="176" y="24"/>
                  <a:pt x="176" y="24"/>
                  <a:pt x="176" y="24"/>
                </a:cubicBezTo>
                <a:cubicBezTo>
                  <a:pt x="176" y="20"/>
                  <a:pt x="172" y="16"/>
                  <a:pt x="168" y="16"/>
                </a:cubicBezTo>
                <a:moveTo>
                  <a:pt x="72" y="8"/>
                </a:moveTo>
                <a:cubicBezTo>
                  <a:pt x="104" y="8"/>
                  <a:pt x="104" y="8"/>
                  <a:pt x="104" y="8"/>
                </a:cubicBezTo>
                <a:cubicBezTo>
                  <a:pt x="108" y="8"/>
                  <a:pt x="112" y="12"/>
                  <a:pt x="112" y="16"/>
                </a:cubicBezTo>
                <a:cubicBezTo>
                  <a:pt x="64" y="16"/>
                  <a:pt x="64" y="16"/>
                  <a:pt x="64" y="16"/>
                </a:cubicBezTo>
                <a:cubicBezTo>
                  <a:pt x="64" y="12"/>
                  <a:pt x="68" y="8"/>
                  <a:pt x="72" y="8"/>
                </a:cubicBezTo>
                <a:moveTo>
                  <a:pt x="160" y="136"/>
                </a:moveTo>
                <a:cubicBezTo>
                  <a:pt x="16" y="136"/>
                  <a:pt x="16" y="136"/>
                  <a:pt x="16" y="136"/>
                </a:cubicBezTo>
                <a:cubicBezTo>
                  <a:pt x="16" y="72"/>
                  <a:pt x="16" y="72"/>
                  <a:pt x="16" y="72"/>
                </a:cubicBezTo>
                <a:cubicBezTo>
                  <a:pt x="32" y="72"/>
                  <a:pt x="32" y="72"/>
                  <a:pt x="32" y="72"/>
                </a:cubicBezTo>
                <a:cubicBezTo>
                  <a:pt x="32" y="80"/>
                  <a:pt x="32" y="80"/>
                  <a:pt x="32" y="80"/>
                </a:cubicBezTo>
                <a:cubicBezTo>
                  <a:pt x="32" y="84"/>
                  <a:pt x="36" y="88"/>
                  <a:pt x="40" y="88"/>
                </a:cubicBezTo>
                <a:cubicBezTo>
                  <a:pt x="56" y="88"/>
                  <a:pt x="56" y="88"/>
                  <a:pt x="56" y="88"/>
                </a:cubicBezTo>
                <a:cubicBezTo>
                  <a:pt x="60" y="88"/>
                  <a:pt x="64" y="84"/>
                  <a:pt x="64" y="80"/>
                </a:cubicBezTo>
                <a:cubicBezTo>
                  <a:pt x="64" y="72"/>
                  <a:pt x="64" y="72"/>
                  <a:pt x="64" y="72"/>
                </a:cubicBezTo>
                <a:cubicBezTo>
                  <a:pt x="112" y="72"/>
                  <a:pt x="112" y="72"/>
                  <a:pt x="112" y="72"/>
                </a:cubicBezTo>
                <a:cubicBezTo>
                  <a:pt x="112" y="80"/>
                  <a:pt x="112" y="80"/>
                  <a:pt x="112" y="80"/>
                </a:cubicBezTo>
                <a:cubicBezTo>
                  <a:pt x="112" y="84"/>
                  <a:pt x="116" y="88"/>
                  <a:pt x="120" y="88"/>
                </a:cubicBezTo>
                <a:cubicBezTo>
                  <a:pt x="136" y="88"/>
                  <a:pt x="136" y="88"/>
                  <a:pt x="136" y="88"/>
                </a:cubicBezTo>
                <a:cubicBezTo>
                  <a:pt x="140" y="88"/>
                  <a:pt x="144" y="84"/>
                  <a:pt x="144" y="80"/>
                </a:cubicBezTo>
                <a:cubicBezTo>
                  <a:pt x="144" y="72"/>
                  <a:pt x="144" y="72"/>
                  <a:pt x="144" y="72"/>
                </a:cubicBezTo>
                <a:cubicBezTo>
                  <a:pt x="160" y="72"/>
                  <a:pt x="160" y="72"/>
                  <a:pt x="160" y="72"/>
                </a:cubicBezTo>
                <a:lnTo>
                  <a:pt x="160" y="136"/>
                </a:lnTo>
                <a:close/>
                <a:moveTo>
                  <a:pt x="40" y="56"/>
                </a:moveTo>
                <a:cubicBezTo>
                  <a:pt x="56" y="56"/>
                  <a:pt x="56" y="56"/>
                  <a:pt x="56" y="56"/>
                </a:cubicBezTo>
                <a:cubicBezTo>
                  <a:pt x="56" y="80"/>
                  <a:pt x="56" y="80"/>
                  <a:pt x="56" y="80"/>
                </a:cubicBezTo>
                <a:cubicBezTo>
                  <a:pt x="40" y="80"/>
                  <a:pt x="40" y="80"/>
                  <a:pt x="40" y="80"/>
                </a:cubicBezTo>
                <a:lnTo>
                  <a:pt x="40" y="56"/>
                </a:lnTo>
                <a:close/>
                <a:moveTo>
                  <a:pt x="120" y="56"/>
                </a:moveTo>
                <a:cubicBezTo>
                  <a:pt x="136" y="56"/>
                  <a:pt x="136" y="56"/>
                  <a:pt x="136" y="56"/>
                </a:cubicBezTo>
                <a:cubicBezTo>
                  <a:pt x="136" y="80"/>
                  <a:pt x="136" y="80"/>
                  <a:pt x="136" y="80"/>
                </a:cubicBezTo>
                <a:cubicBezTo>
                  <a:pt x="120" y="80"/>
                  <a:pt x="120" y="80"/>
                  <a:pt x="120" y="80"/>
                </a:cubicBezTo>
                <a:lnTo>
                  <a:pt x="120" y="56"/>
                </a:lnTo>
                <a:close/>
                <a:moveTo>
                  <a:pt x="168" y="64"/>
                </a:moveTo>
                <a:cubicBezTo>
                  <a:pt x="144" y="64"/>
                  <a:pt x="144" y="64"/>
                  <a:pt x="144" y="64"/>
                </a:cubicBezTo>
                <a:cubicBezTo>
                  <a:pt x="144" y="56"/>
                  <a:pt x="144" y="56"/>
                  <a:pt x="144" y="56"/>
                </a:cubicBezTo>
                <a:cubicBezTo>
                  <a:pt x="144" y="52"/>
                  <a:pt x="140" y="48"/>
                  <a:pt x="136" y="48"/>
                </a:cubicBezTo>
                <a:cubicBezTo>
                  <a:pt x="120" y="48"/>
                  <a:pt x="120" y="48"/>
                  <a:pt x="120" y="48"/>
                </a:cubicBezTo>
                <a:cubicBezTo>
                  <a:pt x="116" y="48"/>
                  <a:pt x="112" y="52"/>
                  <a:pt x="112" y="56"/>
                </a:cubicBezTo>
                <a:cubicBezTo>
                  <a:pt x="112" y="64"/>
                  <a:pt x="112" y="64"/>
                  <a:pt x="112" y="64"/>
                </a:cubicBezTo>
                <a:cubicBezTo>
                  <a:pt x="64" y="64"/>
                  <a:pt x="64" y="64"/>
                  <a:pt x="64" y="64"/>
                </a:cubicBezTo>
                <a:cubicBezTo>
                  <a:pt x="64" y="56"/>
                  <a:pt x="64" y="56"/>
                  <a:pt x="64" y="56"/>
                </a:cubicBezTo>
                <a:cubicBezTo>
                  <a:pt x="64" y="52"/>
                  <a:pt x="60" y="48"/>
                  <a:pt x="56" y="48"/>
                </a:cubicBezTo>
                <a:cubicBezTo>
                  <a:pt x="40" y="48"/>
                  <a:pt x="40" y="48"/>
                  <a:pt x="40" y="48"/>
                </a:cubicBezTo>
                <a:cubicBezTo>
                  <a:pt x="36" y="48"/>
                  <a:pt x="32" y="52"/>
                  <a:pt x="32" y="56"/>
                </a:cubicBezTo>
                <a:cubicBezTo>
                  <a:pt x="32" y="64"/>
                  <a:pt x="32" y="64"/>
                  <a:pt x="32" y="64"/>
                </a:cubicBezTo>
                <a:cubicBezTo>
                  <a:pt x="8" y="64"/>
                  <a:pt x="8" y="64"/>
                  <a:pt x="8" y="64"/>
                </a:cubicBezTo>
                <a:cubicBezTo>
                  <a:pt x="8" y="24"/>
                  <a:pt x="8" y="24"/>
                  <a:pt x="8" y="24"/>
                </a:cubicBezTo>
                <a:cubicBezTo>
                  <a:pt x="168" y="24"/>
                  <a:pt x="168" y="24"/>
                  <a:pt x="168" y="24"/>
                </a:cubicBezTo>
                <a:lnTo>
                  <a:pt x="168" y="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uk-UA"/>
          </a:p>
        </p:txBody>
      </p:sp>
      <p:sp>
        <p:nvSpPr>
          <p:cNvPr id="5" name="CuadroTexto 4">
            <a:extLst>
              <a:ext uri="{FF2B5EF4-FFF2-40B4-BE49-F238E27FC236}">
                <a16:creationId xmlns:a16="http://schemas.microsoft.com/office/drawing/2014/main" id="{AAD8C178-8DD0-7B43-AAF7-FBF94E921C51}"/>
              </a:ext>
            </a:extLst>
          </p:cNvPr>
          <p:cNvSpPr txBox="1"/>
          <p:nvPr userDrawn="1"/>
        </p:nvSpPr>
        <p:spPr>
          <a:xfrm>
            <a:off x="8291015" y="1849272"/>
            <a:ext cx="0" cy="0"/>
          </a:xfrm>
          <a:prstGeom prst="rect">
            <a:avLst/>
          </a:prstGeom>
        </p:spPr>
        <p:txBody>
          <a:bodyPr vert="horz" wrap="none" lIns="91440" tIns="45720" rIns="91440" bIns="45720" rtlCol="0" anchor="t">
            <a:normAutofit fontScale="25000" lnSpcReduction="20000"/>
          </a:bodyPr>
          <a:lstStyle/>
          <a:p>
            <a:pPr algn="l"/>
            <a:endParaRPr lang="es-ES" dirty="0"/>
          </a:p>
        </p:txBody>
      </p:sp>
      <p:sp>
        <p:nvSpPr>
          <p:cNvPr id="8" name="Marcador de texto 7">
            <a:extLst>
              <a:ext uri="{FF2B5EF4-FFF2-40B4-BE49-F238E27FC236}">
                <a16:creationId xmlns:a16="http://schemas.microsoft.com/office/drawing/2014/main" id="{6F2A1B3C-45A8-A248-8140-1F635071EFBF}"/>
              </a:ext>
            </a:extLst>
          </p:cNvPr>
          <p:cNvSpPr>
            <a:spLocks noGrp="1"/>
          </p:cNvSpPr>
          <p:nvPr>
            <p:ph type="body" sz="quarter" idx="14" hasCustomPrompt="1"/>
          </p:nvPr>
        </p:nvSpPr>
        <p:spPr>
          <a:xfrm>
            <a:off x="6863245" y="2442865"/>
            <a:ext cx="4141788" cy="566921"/>
          </a:xfrm>
        </p:spPr>
        <p:txBody>
          <a:bodyPr>
            <a:noAutofit/>
          </a:bodyPr>
          <a:lstStyle>
            <a:lvl1pPr marL="0" indent="0" algn="l" defTabSz="914400" rtl="0" eaLnBrk="1" latinLnBrk="0" hangingPunct="1">
              <a:lnSpc>
                <a:spcPct val="100000"/>
              </a:lnSpc>
              <a:spcBef>
                <a:spcPts val="400"/>
              </a:spcBef>
              <a:spcAft>
                <a:spcPts val="400"/>
              </a:spcAft>
              <a:buNone/>
              <a:defRPr lang="es-ES" sz="1800" b="1" kern="1200" dirty="0">
                <a:solidFill>
                  <a:srgbClr val="414140"/>
                </a:solidFill>
                <a:latin typeface="Arial" panose="020B0604020202020204" pitchFamily="34" charset="0"/>
                <a:ea typeface="+mj-ea"/>
                <a:cs typeface="Arial" panose="020B0604020202020204" pitchFamily="34" charset="0"/>
              </a:defRPr>
            </a:lvl1pPr>
          </a:lstStyle>
          <a:p>
            <a:pPr lvl="0"/>
            <a:r>
              <a:rPr lang="es-ES" dirty="0"/>
              <a:t>Haga clic para añadir </a:t>
            </a:r>
            <a:br>
              <a:rPr lang="es-ES" dirty="0"/>
            </a:br>
            <a:r>
              <a:rPr lang="es-ES" dirty="0"/>
              <a:t>el título del contenido</a:t>
            </a:r>
          </a:p>
        </p:txBody>
      </p:sp>
      <p:sp>
        <p:nvSpPr>
          <p:cNvPr id="11" name="Marcador de texto 10">
            <a:extLst>
              <a:ext uri="{FF2B5EF4-FFF2-40B4-BE49-F238E27FC236}">
                <a16:creationId xmlns:a16="http://schemas.microsoft.com/office/drawing/2014/main" id="{EDE349EB-A205-CD43-BB67-9627A24EE8F5}"/>
              </a:ext>
            </a:extLst>
          </p:cNvPr>
          <p:cNvSpPr>
            <a:spLocks noGrp="1"/>
          </p:cNvSpPr>
          <p:nvPr>
            <p:ph type="body" sz="quarter" idx="16" hasCustomPrompt="1"/>
          </p:nvPr>
        </p:nvSpPr>
        <p:spPr>
          <a:xfrm>
            <a:off x="750888" y="3560005"/>
            <a:ext cx="3932237" cy="622586"/>
          </a:xfrm>
        </p:spPr>
        <p:txBody>
          <a:bodyPr>
            <a:noAutofit/>
          </a:bodyPr>
          <a:lstStyle>
            <a:lvl1pPr marL="0" indent="0" algn="r">
              <a:lnSpc>
                <a:spcPct val="100000"/>
              </a:lnSpc>
              <a:spcBef>
                <a:spcPts val="400"/>
              </a:spcBef>
              <a:spcAft>
                <a:spcPts val="400"/>
              </a:spcAft>
              <a:buNone/>
              <a:defRPr lang="es-ES" sz="1800" b="1" kern="1200" dirty="0">
                <a:solidFill>
                  <a:srgbClr val="414140"/>
                </a:solidFill>
                <a:latin typeface="Arial" panose="020B0604020202020204" pitchFamily="34" charset="0"/>
                <a:ea typeface="+mj-ea"/>
                <a:cs typeface="Arial" panose="020B0604020202020204" pitchFamily="34" charset="0"/>
              </a:defRPr>
            </a:lvl1pPr>
          </a:lstStyle>
          <a:p>
            <a:pPr lvl="0"/>
            <a:r>
              <a:rPr lang="es-ES" dirty="0"/>
              <a:t>Haga clic para añadir </a:t>
            </a:r>
            <a:br>
              <a:rPr lang="es-ES" dirty="0"/>
            </a:br>
            <a:r>
              <a:rPr lang="es-ES" dirty="0"/>
              <a:t>el título del contenido</a:t>
            </a:r>
          </a:p>
        </p:txBody>
      </p:sp>
      <p:sp>
        <p:nvSpPr>
          <p:cNvPr id="48" name="Marcador de texto 10">
            <a:extLst>
              <a:ext uri="{FF2B5EF4-FFF2-40B4-BE49-F238E27FC236}">
                <a16:creationId xmlns:a16="http://schemas.microsoft.com/office/drawing/2014/main" id="{F66AEA98-CF60-B64F-BFB3-EE175F589409}"/>
              </a:ext>
            </a:extLst>
          </p:cNvPr>
          <p:cNvSpPr>
            <a:spLocks noGrp="1"/>
          </p:cNvSpPr>
          <p:nvPr>
            <p:ph type="body" sz="quarter" idx="18" hasCustomPrompt="1"/>
          </p:nvPr>
        </p:nvSpPr>
        <p:spPr>
          <a:xfrm>
            <a:off x="750888" y="4617707"/>
            <a:ext cx="3932237" cy="622586"/>
          </a:xfrm>
        </p:spPr>
        <p:txBody>
          <a:bodyPr>
            <a:noAutofit/>
          </a:bodyPr>
          <a:lstStyle>
            <a:lvl1pPr marL="0" indent="0" algn="r">
              <a:lnSpc>
                <a:spcPct val="100000"/>
              </a:lnSpc>
              <a:spcBef>
                <a:spcPts val="400"/>
              </a:spcBef>
              <a:spcAft>
                <a:spcPts val="400"/>
              </a:spcAft>
              <a:buNone/>
              <a:defRPr lang="es-ES" sz="1800" b="1" kern="1200" dirty="0">
                <a:solidFill>
                  <a:srgbClr val="414140"/>
                </a:solidFill>
                <a:latin typeface="Arial" panose="020B0604020202020204" pitchFamily="34" charset="0"/>
                <a:ea typeface="+mj-ea"/>
                <a:cs typeface="Arial" panose="020B0604020202020204" pitchFamily="34" charset="0"/>
              </a:defRPr>
            </a:lvl1pPr>
          </a:lstStyle>
          <a:p>
            <a:pPr lvl="0"/>
            <a:r>
              <a:rPr lang="es-ES" dirty="0"/>
              <a:t>Haga clic para añadir </a:t>
            </a:r>
            <a:br>
              <a:rPr lang="es-ES" dirty="0"/>
            </a:br>
            <a:r>
              <a:rPr lang="es-ES" dirty="0"/>
              <a:t>el título del contenido</a:t>
            </a:r>
          </a:p>
        </p:txBody>
      </p:sp>
      <p:sp>
        <p:nvSpPr>
          <p:cNvPr id="34" name="Rectángulo 33">
            <a:extLst>
              <a:ext uri="{FF2B5EF4-FFF2-40B4-BE49-F238E27FC236}">
                <a16:creationId xmlns:a16="http://schemas.microsoft.com/office/drawing/2014/main" id="{FEE7090F-8653-1F44-91C0-AD08EA140D0C}"/>
              </a:ext>
            </a:extLst>
          </p:cNvPr>
          <p:cNvSpPr/>
          <p:nvPr userDrawn="1"/>
        </p:nvSpPr>
        <p:spPr>
          <a:xfrm>
            <a:off x="-5533" y="6721687"/>
            <a:ext cx="12197533" cy="136313"/>
          </a:xfrm>
          <a:prstGeom prst="rect">
            <a:avLst/>
          </a:prstGeom>
          <a:solidFill>
            <a:srgbClr val="009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Marcador de texto 5">
            <a:extLst>
              <a:ext uri="{FF2B5EF4-FFF2-40B4-BE49-F238E27FC236}">
                <a16:creationId xmlns:a16="http://schemas.microsoft.com/office/drawing/2014/main" id="{BC290004-6029-B14E-BD40-D041584EF135}"/>
              </a:ext>
            </a:extLst>
          </p:cNvPr>
          <p:cNvSpPr>
            <a:spLocks noGrp="1"/>
          </p:cNvSpPr>
          <p:nvPr>
            <p:ph type="body" sz="quarter" idx="19" hasCustomPrompt="1"/>
          </p:nvPr>
        </p:nvSpPr>
        <p:spPr>
          <a:xfrm>
            <a:off x="596900" y="544465"/>
            <a:ext cx="7112000" cy="479248"/>
          </a:xfrm>
        </p:spPr>
        <p:txBody>
          <a:bodyPr/>
          <a:lstStyle>
            <a:lvl1pPr marL="0" indent="0">
              <a:buNone/>
              <a:defRPr sz="3000" b="1"/>
            </a:lvl1pPr>
          </a:lstStyle>
          <a:p>
            <a:pPr lvl="0"/>
            <a:r>
              <a:rPr lang="es-ES" dirty="0"/>
              <a:t>Haga clic para añadir el título</a:t>
            </a:r>
          </a:p>
        </p:txBody>
      </p:sp>
      <p:sp>
        <p:nvSpPr>
          <p:cNvPr id="35" name="Marcador de texto 7">
            <a:extLst>
              <a:ext uri="{FF2B5EF4-FFF2-40B4-BE49-F238E27FC236}">
                <a16:creationId xmlns:a16="http://schemas.microsoft.com/office/drawing/2014/main" id="{2604DED8-6A1A-7C49-823E-EF7333C3A515}"/>
              </a:ext>
            </a:extLst>
          </p:cNvPr>
          <p:cNvSpPr>
            <a:spLocks noGrp="1"/>
          </p:cNvSpPr>
          <p:nvPr>
            <p:ph type="body" sz="quarter" idx="20" hasCustomPrompt="1"/>
          </p:nvPr>
        </p:nvSpPr>
        <p:spPr>
          <a:xfrm>
            <a:off x="6863245" y="3575926"/>
            <a:ext cx="4141788" cy="566921"/>
          </a:xfrm>
        </p:spPr>
        <p:txBody>
          <a:bodyPr>
            <a:noAutofit/>
          </a:bodyPr>
          <a:lstStyle>
            <a:lvl1pPr marL="0" indent="0" algn="l" defTabSz="914400" rtl="0" eaLnBrk="1" latinLnBrk="0" hangingPunct="1">
              <a:lnSpc>
                <a:spcPct val="100000"/>
              </a:lnSpc>
              <a:spcBef>
                <a:spcPts val="400"/>
              </a:spcBef>
              <a:spcAft>
                <a:spcPts val="400"/>
              </a:spcAft>
              <a:buNone/>
              <a:defRPr lang="es-ES" sz="1800" b="1" kern="1200" dirty="0">
                <a:solidFill>
                  <a:srgbClr val="414140"/>
                </a:solidFill>
                <a:latin typeface="Arial" panose="020B0604020202020204" pitchFamily="34" charset="0"/>
                <a:ea typeface="+mj-ea"/>
                <a:cs typeface="Arial" panose="020B0604020202020204" pitchFamily="34" charset="0"/>
              </a:defRPr>
            </a:lvl1pPr>
          </a:lstStyle>
          <a:p>
            <a:pPr lvl="0"/>
            <a:r>
              <a:rPr lang="es-ES" dirty="0"/>
              <a:t>Haga clic para añadir </a:t>
            </a:r>
            <a:br>
              <a:rPr lang="es-ES" dirty="0"/>
            </a:br>
            <a:r>
              <a:rPr lang="es-ES" dirty="0"/>
              <a:t>el título del contenido</a:t>
            </a:r>
          </a:p>
        </p:txBody>
      </p:sp>
      <p:sp>
        <p:nvSpPr>
          <p:cNvPr id="42" name="Marcador de texto 7">
            <a:extLst>
              <a:ext uri="{FF2B5EF4-FFF2-40B4-BE49-F238E27FC236}">
                <a16:creationId xmlns:a16="http://schemas.microsoft.com/office/drawing/2014/main" id="{6D2B99DF-4353-AE4B-AE20-BA803CFD3026}"/>
              </a:ext>
            </a:extLst>
          </p:cNvPr>
          <p:cNvSpPr>
            <a:spLocks noGrp="1"/>
          </p:cNvSpPr>
          <p:nvPr>
            <p:ph type="body" sz="quarter" idx="21" hasCustomPrompt="1"/>
          </p:nvPr>
        </p:nvSpPr>
        <p:spPr>
          <a:xfrm>
            <a:off x="6863245" y="4599657"/>
            <a:ext cx="4141788" cy="566921"/>
          </a:xfrm>
        </p:spPr>
        <p:txBody>
          <a:bodyPr>
            <a:noAutofit/>
          </a:bodyPr>
          <a:lstStyle>
            <a:lvl1pPr marL="0" indent="0" algn="l" defTabSz="914400" rtl="0" eaLnBrk="1" latinLnBrk="0" hangingPunct="1">
              <a:lnSpc>
                <a:spcPct val="100000"/>
              </a:lnSpc>
              <a:spcBef>
                <a:spcPts val="400"/>
              </a:spcBef>
              <a:spcAft>
                <a:spcPts val="400"/>
              </a:spcAft>
              <a:buNone/>
              <a:defRPr lang="es-ES" sz="1800" b="1" kern="1200" dirty="0">
                <a:solidFill>
                  <a:srgbClr val="414140"/>
                </a:solidFill>
                <a:latin typeface="Arial" panose="020B0604020202020204" pitchFamily="34" charset="0"/>
                <a:ea typeface="+mj-ea"/>
                <a:cs typeface="Arial" panose="020B0604020202020204" pitchFamily="34" charset="0"/>
              </a:defRPr>
            </a:lvl1pPr>
          </a:lstStyle>
          <a:p>
            <a:pPr lvl="0"/>
            <a:r>
              <a:rPr lang="es-ES" dirty="0"/>
              <a:t>Haga clic para añadir </a:t>
            </a:r>
            <a:br>
              <a:rPr lang="es-ES" dirty="0"/>
            </a:br>
            <a:r>
              <a:rPr lang="es-ES" dirty="0"/>
              <a:t>el título del contenido</a:t>
            </a:r>
          </a:p>
        </p:txBody>
      </p:sp>
      <p:sp>
        <p:nvSpPr>
          <p:cNvPr id="43" name="Picture Placeholder 5"/>
          <p:cNvSpPr>
            <a:spLocks noGrp="1"/>
          </p:cNvSpPr>
          <p:nvPr>
            <p:ph type="pic" sz="quarter" idx="22"/>
          </p:nvPr>
        </p:nvSpPr>
        <p:spPr>
          <a:xfrm>
            <a:off x="4749800" y="2356651"/>
            <a:ext cx="914400" cy="914400"/>
          </a:xfrm>
        </p:spPr>
        <p:txBody>
          <a:bodyPr/>
          <a:lstStyle>
            <a:lvl1pPr marL="0" indent="0">
              <a:buNone/>
              <a:defRPr/>
            </a:lvl1pPr>
          </a:lstStyle>
          <a:p>
            <a:r>
              <a:rPr lang="en-US"/>
              <a:t>Click icon to add picture</a:t>
            </a:r>
            <a:endParaRPr lang="es-ES" dirty="0"/>
          </a:p>
        </p:txBody>
      </p:sp>
      <p:sp>
        <p:nvSpPr>
          <p:cNvPr id="44" name="Picture Placeholder 5"/>
          <p:cNvSpPr>
            <a:spLocks noGrp="1"/>
          </p:cNvSpPr>
          <p:nvPr>
            <p:ph type="pic" sz="quarter" idx="23"/>
          </p:nvPr>
        </p:nvSpPr>
        <p:spPr>
          <a:xfrm>
            <a:off x="5873625" y="2356651"/>
            <a:ext cx="914400" cy="914400"/>
          </a:xfrm>
        </p:spPr>
        <p:txBody>
          <a:bodyPr/>
          <a:lstStyle>
            <a:lvl1pPr marL="0" indent="0">
              <a:buNone/>
              <a:defRPr/>
            </a:lvl1pPr>
          </a:lstStyle>
          <a:p>
            <a:r>
              <a:rPr lang="en-US"/>
              <a:t>Click icon to add picture</a:t>
            </a:r>
            <a:endParaRPr lang="es-ES" dirty="0"/>
          </a:p>
        </p:txBody>
      </p:sp>
      <p:sp>
        <p:nvSpPr>
          <p:cNvPr id="45" name="Picture Placeholder 5"/>
          <p:cNvSpPr>
            <a:spLocks noGrp="1"/>
          </p:cNvSpPr>
          <p:nvPr>
            <p:ph type="pic" sz="quarter" idx="24"/>
          </p:nvPr>
        </p:nvSpPr>
        <p:spPr>
          <a:xfrm>
            <a:off x="4749800" y="3461551"/>
            <a:ext cx="914400" cy="914400"/>
          </a:xfrm>
        </p:spPr>
        <p:txBody>
          <a:bodyPr/>
          <a:lstStyle>
            <a:lvl1pPr marL="0" indent="0">
              <a:buNone/>
              <a:defRPr/>
            </a:lvl1pPr>
          </a:lstStyle>
          <a:p>
            <a:r>
              <a:rPr lang="en-US"/>
              <a:t>Click icon to add picture</a:t>
            </a:r>
            <a:endParaRPr lang="es-ES" dirty="0"/>
          </a:p>
        </p:txBody>
      </p:sp>
      <p:sp>
        <p:nvSpPr>
          <p:cNvPr id="46" name="Picture Placeholder 5"/>
          <p:cNvSpPr>
            <a:spLocks noGrp="1"/>
          </p:cNvSpPr>
          <p:nvPr>
            <p:ph type="pic" sz="quarter" idx="25"/>
          </p:nvPr>
        </p:nvSpPr>
        <p:spPr>
          <a:xfrm>
            <a:off x="5873625" y="3461551"/>
            <a:ext cx="914400" cy="914400"/>
          </a:xfrm>
        </p:spPr>
        <p:txBody>
          <a:bodyPr/>
          <a:lstStyle>
            <a:lvl1pPr marL="0" indent="0">
              <a:buNone/>
              <a:defRPr/>
            </a:lvl1pPr>
          </a:lstStyle>
          <a:p>
            <a:r>
              <a:rPr lang="en-US"/>
              <a:t>Click icon to add picture</a:t>
            </a:r>
            <a:endParaRPr lang="es-ES" dirty="0"/>
          </a:p>
        </p:txBody>
      </p:sp>
      <p:sp>
        <p:nvSpPr>
          <p:cNvPr id="47" name="Picture Placeholder 5"/>
          <p:cNvSpPr>
            <a:spLocks noGrp="1"/>
          </p:cNvSpPr>
          <p:nvPr>
            <p:ph type="pic" sz="quarter" idx="26"/>
          </p:nvPr>
        </p:nvSpPr>
        <p:spPr>
          <a:xfrm>
            <a:off x="4749800" y="4537876"/>
            <a:ext cx="914400" cy="914400"/>
          </a:xfrm>
        </p:spPr>
        <p:txBody>
          <a:bodyPr/>
          <a:lstStyle>
            <a:lvl1pPr marL="0" indent="0">
              <a:buNone/>
              <a:defRPr/>
            </a:lvl1pPr>
          </a:lstStyle>
          <a:p>
            <a:r>
              <a:rPr lang="en-US"/>
              <a:t>Click icon to add picture</a:t>
            </a:r>
            <a:endParaRPr lang="es-ES" dirty="0"/>
          </a:p>
        </p:txBody>
      </p:sp>
      <p:sp>
        <p:nvSpPr>
          <p:cNvPr id="49" name="Picture Placeholder 5"/>
          <p:cNvSpPr>
            <a:spLocks noGrp="1"/>
          </p:cNvSpPr>
          <p:nvPr>
            <p:ph type="pic" sz="quarter" idx="27"/>
          </p:nvPr>
        </p:nvSpPr>
        <p:spPr>
          <a:xfrm>
            <a:off x="5873625" y="4537876"/>
            <a:ext cx="914400" cy="914400"/>
          </a:xfrm>
        </p:spPr>
        <p:txBody>
          <a:bodyPr/>
          <a:lstStyle>
            <a:lvl1pPr marL="0" indent="0">
              <a:buNone/>
              <a:defRPr/>
            </a:lvl1pPr>
          </a:lstStyle>
          <a:p>
            <a:r>
              <a:rPr lang="en-US"/>
              <a:t>Click icon to add picture</a:t>
            </a:r>
            <a:endParaRPr lang="es-ES" dirty="0"/>
          </a:p>
        </p:txBody>
      </p:sp>
    </p:spTree>
    <p:extLst>
      <p:ext uri="{BB962C8B-B14F-4D97-AF65-F5344CB8AC3E}">
        <p14:creationId xmlns:p14="http://schemas.microsoft.com/office/powerpoint/2010/main" val="2266452020"/>
      </p:ext>
    </p:extLst>
  </p:cSld>
  <p:clrMapOvr>
    <a:masterClrMapping/>
  </p:clrMapOvr>
</p:sldLayout>
</file>

<file path=ppt/slideLayouts/slideLayout1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5_Contenido con título">
    <p:spTree>
      <p:nvGrpSpPr>
        <p:cNvPr id="1" name=""/>
        <p:cNvGrpSpPr/>
        <p:nvPr/>
      </p:nvGrpSpPr>
      <p:grpSpPr>
        <a:xfrm>
          <a:off x="0" y="0"/>
          <a:ext cx="0" cy="0"/>
          <a:chOff x="0" y="0"/>
          <a:chExt cx="0" cy="0"/>
        </a:xfrm>
      </p:grpSpPr>
      <p:sp>
        <p:nvSpPr>
          <p:cNvPr id="35" name="Rectángulo redondeado 34">
            <a:extLst>
              <a:ext uri="{FF2B5EF4-FFF2-40B4-BE49-F238E27FC236}">
                <a16:creationId xmlns:a16="http://schemas.microsoft.com/office/drawing/2014/main" id="{9489C428-F46A-D34B-96CE-BC078EFD1EBF}"/>
              </a:ext>
            </a:extLst>
          </p:cNvPr>
          <p:cNvSpPr/>
          <p:nvPr userDrawn="1"/>
        </p:nvSpPr>
        <p:spPr>
          <a:xfrm>
            <a:off x="4836767" y="2931228"/>
            <a:ext cx="1913317" cy="1762840"/>
          </a:xfrm>
          <a:prstGeom prst="roundRect">
            <a:avLst>
              <a:gd name="adj" fmla="val 5821"/>
            </a:avLst>
          </a:prstGeom>
          <a:solidFill>
            <a:schemeClr val="bg1"/>
          </a:solidFill>
          <a:ln>
            <a:solidFill>
              <a:srgbClr val="009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500" dirty="0"/>
          </a:p>
        </p:txBody>
      </p:sp>
      <p:sp>
        <p:nvSpPr>
          <p:cNvPr id="2" name="Título 1">
            <a:extLst>
              <a:ext uri="{FF2B5EF4-FFF2-40B4-BE49-F238E27FC236}">
                <a16:creationId xmlns:a16="http://schemas.microsoft.com/office/drawing/2014/main" id="{4D6C0CC9-D280-0148-9B7E-C99C041F10EB}"/>
              </a:ext>
            </a:extLst>
          </p:cNvPr>
          <p:cNvSpPr>
            <a:spLocks noGrp="1"/>
          </p:cNvSpPr>
          <p:nvPr>
            <p:ph type="title" hasCustomPrompt="1"/>
          </p:nvPr>
        </p:nvSpPr>
        <p:spPr>
          <a:xfrm>
            <a:off x="852985" y="2321721"/>
            <a:ext cx="3426232" cy="732913"/>
          </a:xfrm>
        </p:spPr>
        <p:txBody>
          <a:bodyPr anchor="b">
            <a:noAutofit/>
          </a:bodyPr>
          <a:lstStyle>
            <a:lvl1pPr algn="r">
              <a:lnSpc>
                <a:spcPct val="100000"/>
              </a:lnSpc>
              <a:spcBef>
                <a:spcPts val="400"/>
              </a:spcBef>
              <a:spcAft>
                <a:spcPts val="400"/>
              </a:spcAft>
              <a:defRPr sz="1800" b="1"/>
            </a:lvl1pPr>
          </a:lstStyle>
          <a:p>
            <a:r>
              <a:rPr lang="es-ES" dirty="0"/>
              <a:t>Haga clic para añadir </a:t>
            </a:r>
            <a:br>
              <a:rPr lang="es-ES" dirty="0"/>
            </a:br>
            <a:r>
              <a:rPr lang="es-ES" dirty="0"/>
              <a:t>el título del contenido</a:t>
            </a:r>
          </a:p>
        </p:txBody>
      </p:sp>
      <p:sp>
        <p:nvSpPr>
          <p:cNvPr id="4" name="Marcador de texto 3">
            <a:extLst>
              <a:ext uri="{FF2B5EF4-FFF2-40B4-BE49-F238E27FC236}">
                <a16:creationId xmlns:a16="http://schemas.microsoft.com/office/drawing/2014/main" id="{32FDF5D7-C319-1D44-B150-2EF4D4B28B29}"/>
              </a:ext>
            </a:extLst>
          </p:cNvPr>
          <p:cNvSpPr>
            <a:spLocks noGrp="1"/>
          </p:cNvSpPr>
          <p:nvPr>
            <p:ph type="body" sz="half" idx="2" hasCustomPrompt="1"/>
          </p:nvPr>
        </p:nvSpPr>
        <p:spPr>
          <a:xfrm>
            <a:off x="852985" y="3099797"/>
            <a:ext cx="3426232" cy="594501"/>
          </a:xfrm>
          <a:prstGeom prst="rect">
            <a:avLst/>
          </a:prstGeom>
        </p:spPr>
        <p:txBody>
          <a:bodyPr>
            <a:noAutofit/>
          </a:bodyPr>
          <a:lstStyle>
            <a:lvl1pPr marL="0" indent="0" algn="r">
              <a:lnSpc>
                <a:spcPct val="100000"/>
              </a:lnSpc>
              <a:spcBef>
                <a:spcPts val="400"/>
              </a:spcBef>
              <a:spcAft>
                <a:spcPts val="400"/>
              </a:spcAft>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añadir el contenido</a:t>
            </a:r>
          </a:p>
        </p:txBody>
      </p:sp>
      <p:sp>
        <p:nvSpPr>
          <p:cNvPr id="7" name="Marcador de número de diapositiva 6">
            <a:extLst>
              <a:ext uri="{FF2B5EF4-FFF2-40B4-BE49-F238E27FC236}">
                <a16:creationId xmlns:a16="http://schemas.microsoft.com/office/drawing/2014/main" id="{3E2A8D32-E08F-7C45-9DDB-242CBE13D6F3}"/>
              </a:ext>
            </a:extLst>
          </p:cNvPr>
          <p:cNvSpPr>
            <a:spLocks noGrp="1"/>
          </p:cNvSpPr>
          <p:nvPr>
            <p:ph type="sldNum" sz="quarter" idx="12"/>
          </p:nvPr>
        </p:nvSpPr>
        <p:spPr>
          <a:xfrm>
            <a:off x="585788" y="6303963"/>
            <a:ext cx="832046" cy="365125"/>
          </a:xfrm>
          <a:prstGeom prst="rect">
            <a:avLst/>
          </a:prstGeom>
        </p:spPr>
        <p:txBody>
          <a:bodyPr/>
          <a:lstStyle/>
          <a:p>
            <a:fld id="{61D354A8-554D-F140-95BD-D51828942171}" type="slidenum">
              <a:rPr lang="es-ES" smtClean="0"/>
              <a:t>‹#›</a:t>
            </a:fld>
            <a:endParaRPr lang="es-ES" dirty="0"/>
          </a:p>
        </p:txBody>
      </p:sp>
      <p:sp>
        <p:nvSpPr>
          <p:cNvPr id="10" name="Marcador de texto 2">
            <a:extLst>
              <a:ext uri="{FF2B5EF4-FFF2-40B4-BE49-F238E27FC236}">
                <a16:creationId xmlns:a16="http://schemas.microsoft.com/office/drawing/2014/main" id="{C4039613-B953-DA4E-BE3C-998C7D0B51E7}"/>
              </a:ext>
            </a:extLst>
          </p:cNvPr>
          <p:cNvSpPr>
            <a:spLocks noGrp="1"/>
          </p:cNvSpPr>
          <p:nvPr>
            <p:ph type="body" idx="1" hasCustomPrompt="1"/>
          </p:nvPr>
        </p:nvSpPr>
        <p:spPr>
          <a:xfrm>
            <a:off x="596900" y="1076312"/>
            <a:ext cx="7111516" cy="362322"/>
          </a:xfrm>
          <a:prstGeom prst="rect">
            <a:avLst/>
          </a:prstGeom>
        </p:spPr>
        <p:txBody>
          <a:bodyPr anchor="t">
            <a:noAutofit/>
          </a:bodyPr>
          <a:lstStyle>
            <a:lvl1pPr marL="0" indent="0">
              <a:buNone/>
              <a:defRPr sz="2200" b="0">
                <a:solidFill>
                  <a:srgbClr val="009A77"/>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añadir el subtítulo</a:t>
            </a:r>
          </a:p>
        </p:txBody>
      </p:sp>
      <p:sp>
        <p:nvSpPr>
          <p:cNvPr id="30" name="Marcador de texto 3">
            <a:extLst>
              <a:ext uri="{FF2B5EF4-FFF2-40B4-BE49-F238E27FC236}">
                <a16:creationId xmlns:a16="http://schemas.microsoft.com/office/drawing/2014/main" id="{4511EB81-7DD7-7241-A22F-D546881750E3}"/>
              </a:ext>
            </a:extLst>
          </p:cNvPr>
          <p:cNvSpPr>
            <a:spLocks noGrp="1"/>
          </p:cNvSpPr>
          <p:nvPr userDrawn="1">
            <p:ph type="body" sz="half" idx="16" hasCustomPrompt="1"/>
          </p:nvPr>
        </p:nvSpPr>
        <p:spPr>
          <a:xfrm>
            <a:off x="852985" y="4936910"/>
            <a:ext cx="3426232" cy="594501"/>
          </a:xfrm>
          <a:prstGeom prst="rect">
            <a:avLst/>
          </a:prstGeom>
        </p:spPr>
        <p:txBody>
          <a:bodyPr>
            <a:noAutofit/>
          </a:bodyPr>
          <a:lstStyle>
            <a:lvl1pPr marL="0" indent="0" algn="r">
              <a:lnSpc>
                <a:spcPct val="100000"/>
              </a:lnSpc>
              <a:spcBef>
                <a:spcPts val="400"/>
              </a:spcBef>
              <a:spcAft>
                <a:spcPts val="400"/>
              </a:spcAft>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añadir el contenido</a:t>
            </a:r>
          </a:p>
        </p:txBody>
      </p:sp>
      <p:sp>
        <p:nvSpPr>
          <p:cNvPr id="32" name="Marcador de texto 3">
            <a:extLst>
              <a:ext uri="{FF2B5EF4-FFF2-40B4-BE49-F238E27FC236}">
                <a16:creationId xmlns:a16="http://schemas.microsoft.com/office/drawing/2014/main" id="{7B5C57B6-4A49-6841-BCF0-3F9256D0C426}"/>
              </a:ext>
            </a:extLst>
          </p:cNvPr>
          <p:cNvSpPr>
            <a:spLocks noGrp="1"/>
          </p:cNvSpPr>
          <p:nvPr userDrawn="1">
            <p:ph type="body" sz="half" idx="17" hasCustomPrompt="1"/>
          </p:nvPr>
        </p:nvSpPr>
        <p:spPr>
          <a:xfrm>
            <a:off x="7270568" y="3099797"/>
            <a:ext cx="3759199" cy="594501"/>
          </a:xfrm>
          <a:prstGeom prst="rect">
            <a:avLst/>
          </a:prstGeom>
        </p:spPr>
        <p:txBody>
          <a:bodyPr>
            <a:noAutofit/>
          </a:bodyPr>
          <a:lstStyle>
            <a:lvl1pPr marL="0" indent="0" algn="l">
              <a:lnSpc>
                <a:spcPct val="100000"/>
              </a:lnSpc>
              <a:spcBef>
                <a:spcPts val="400"/>
              </a:spcBef>
              <a:spcAft>
                <a:spcPts val="400"/>
              </a:spcAft>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añadir el contenido</a:t>
            </a:r>
          </a:p>
        </p:txBody>
      </p:sp>
      <p:sp>
        <p:nvSpPr>
          <p:cNvPr id="34" name="Marcador de texto 3">
            <a:extLst>
              <a:ext uri="{FF2B5EF4-FFF2-40B4-BE49-F238E27FC236}">
                <a16:creationId xmlns:a16="http://schemas.microsoft.com/office/drawing/2014/main" id="{447A672C-F5DE-A246-8B9E-4C3789C87608}"/>
              </a:ext>
            </a:extLst>
          </p:cNvPr>
          <p:cNvSpPr>
            <a:spLocks noGrp="1"/>
          </p:cNvSpPr>
          <p:nvPr userDrawn="1">
            <p:ph type="body" sz="half" idx="18" hasCustomPrompt="1"/>
          </p:nvPr>
        </p:nvSpPr>
        <p:spPr>
          <a:xfrm>
            <a:off x="7270569" y="4936910"/>
            <a:ext cx="3759198" cy="594501"/>
          </a:xfrm>
          <a:prstGeom prst="rect">
            <a:avLst/>
          </a:prstGeom>
        </p:spPr>
        <p:txBody>
          <a:bodyPr>
            <a:noAutofit/>
          </a:bodyPr>
          <a:lstStyle>
            <a:lvl1pPr marL="0" indent="0" algn="l">
              <a:lnSpc>
                <a:spcPct val="100000"/>
              </a:lnSpc>
              <a:spcBef>
                <a:spcPts val="400"/>
              </a:spcBef>
              <a:spcAft>
                <a:spcPts val="400"/>
              </a:spcAft>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añadir el contenido</a:t>
            </a:r>
          </a:p>
        </p:txBody>
      </p:sp>
      <p:sp>
        <p:nvSpPr>
          <p:cNvPr id="5" name="Rectángulo redondeado 4">
            <a:extLst>
              <a:ext uri="{FF2B5EF4-FFF2-40B4-BE49-F238E27FC236}">
                <a16:creationId xmlns:a16="http://schemas.microsoft.com/office/drawing/2014/main" id="{0C6813C6-BA75-C24B-A3A3-58662343AE01}"/>
              </a:ext>
            </a:extLst>
          </p:cNvPr>
          <p:cNvSpPr/>
          <p:nvPr userDrawn="1"/>
        </p:nvSpPr>
        <p:spPr>
          <a:xfrm>
            <a:off x="4570014" y="2688177"/>
            <a:ext cx="871904" cy="631767"/>
          </a:xfrm>
          <a:prstGeom prst="roundRect">
            <a:avLst>
              <a:gd name="adj" fmla="val 11404"/>
            </a:avLst>
          </a:prstGeom>
          <a:solidFill>
            <a:schemeClr val="bg1"/>
          </a:solidFill>
          <a:ln>
            <a:solidFill>
              <a:srgbClr val="009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500" b="1" dirty="0">
                <a:solidFill>
                  <a:srgbClr val="009A77"/>
                </a:solidFill>
                <a:latin typeface="Arial" panose="020B0604020202020204" pitchFamily="34" charset="0"/>
                <a:cs typeface="Arial" panose="020B0604020202020204" pitchFamily="34" charset="0"/>
              </a:rPr>
              <a:t>01</a:t>
            </a:r>
            <a:endParaRPr lang="es-ES" sz="2500" dirty="0"/>
          </a:p>
        </p:txBody>
      </p:sp>
      <p:sp>
        <p:nvSpPr>
          <p:cNvPr id="36" name="Rectángulo redondeado 35">
            <a:extLst>
              <a:ext uri="{FF2B5EF4-FFF2-40B4-BE49-F238E27FC236}">
                <a16:creationId xmlns:a16="http://schemas.microsoft.com/office/drawing/2014/main" id="{8DA72EB3-F125-8343-B77A-6050B5681E77}"/>
              </a:ext>
            </a:extLst>
          </p:cNvPr>
          <p:cNvSpPr/>
          <p:nvPr userDrawn="1"/>
        </p:nvSpPr>
        <p:spPr>
          <a:xfrm>
            <a:off x="4570014" y="4359036"/>
            <a:ext cx="871904" cy="631767"/>
          </a:xfrm>
          <a:prstGeom prst="roundRect">
            <a:avLst>
              <a:gd name="adj" fmla="val 11404"/>
            </a:avLst>
          </a:prstGeom>
          <a:solidFill>
            <a:schemeClr val="bg1"/>
          </a:solidFill>
          <a:ln>
            <a:solidFill>
              <a:srgbClr val="009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500" b="1" dirty="0">
                <a:solidFill>
                  <a:srgbClr val="009A77"/>
                </a:solidFill>
                <a:latin typeface="Arial" panose="020B0604020202020204" pitchFamily="34" charset="0"/>
                <a:cs typeface="Arial" panose="020B0604020202020204" pitchFamily="34" charset="0"/>
              </a:rPr>
              <a:t>03</a:t>
            </a:r>
            <a:endParaRPr lang="es-ES" sz="2500" dirty="0"/>
          </a:p>
        </p:txBody>
      </p:sp>
      <p:sp>
        <p:nvSpPr>
          <p:cNvPr id="37" name="Rectángulo redondeado 36">
            <a:extLst>
              <a:ext uri="{FF2B5EF4-FFF2-40B4-BE49-F238E27FC236}">
                <a16:creationId xmlns:a16="http://schemas.microsoft.com/office/drawing/2014/main" id="{18DB8B7C-05DB-0647-A247-2D93AD0FDB64}"/>
              </a:ext>
            </a:extLst>
          </p:cNvPr>
          <p:cNvSpPr/>
          <p:nvPr userDrawn="1"/>
        </p:nvSpPr>
        <p:spPr>
          <a:xfrm>
            <a:off x="6107868" y="4359036"/>
            <a:ext cx="871904" cy="631767"/>
          </a:xfrm>
          <a:prstGeom prst="roundRect">
            <a:avLst>
              <a:gd name="adj" fmla="val 11404"/>
            </a:avLst>
          </a:prstGeom>
          <a:solidFill>
            <a:schemeClr val="bg1"/>
          </a:solidFill>
          <a:ln>
            <a:solidFill>
              <a:srgbClr val="009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500" b="1" dirty="0">
                <a:solidFill>
                  <a:srgbClr val="009A77"/>
                </a:solidFill>
                <a:latin typeface="Arial" panose="020B0604020202020204" pitchFamily="34" charset="0"/>
                <a:cs typeface="Arial" panose="020B0604020202020204" pitchFamily="34" charset="0"/>
              </a:rPr>
              <a:t>04</a:t>
            </a:r>
            <a:endParaRPr lang="es-ES" sz="2500" dirty="0"/>
          </a:p>
        </p:txBody>
      </p:sp>
      <p:sp>
        <p:nvSpPr>
          <p:cNvPr id="38" name="Rectángulo redondeado 37">
            <a:extLst>
              <a:ext uri="{FF2B5EF4-FFF2-40B4-BE49-F238E27FC236}">
                <a16:creationId xmlns:a16="http://schemas.microsoft.com/office/drawing/2014/main" id="{6531878D-CF89-364D-9AA2-FDD497691814}"/>
              </a:ext>
            </a:extLst>
          </p:cNvPr>
          <p:cNvSpPr/>
          <p:nvPr userDrawn="1"/>
        </p:nvSpPr>
        <p:spPr>
          <a:xfrm>
            <a:off x="6107868" y="2663240"/>
            <a:ext cx="871904" cy="631767"/>
          </a:xfrm>
          <a:prstGeom prst="roundRect">
            <a:avLst>
              <a:gd name="adj" fmla="val 11404"/>
            </a:avLst>
          </a:prstGeom>
          <a:solidFill>
            <a:schemeClr val="bg1"/>
          </a:solidFill>
          <a:ln>
            <a:solidFill>
              <a:srgbClr val="009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500" b="1" dirty="0">
                <a:solidFill>
                  <a:srgbClr val="009A77"/>
                </a:solidFill>
                <a:latin typeface="Arial" panose="020B0604020202020204" pitchFamily="34" charset="0"/>
                <a:cs typeface="Arial" panose="020B0604020202020204" pitchFamily="34" charset="0"/>
              </a:rPr>
              <a:t>02</a:t>
            </a:r>
            <a:endParaRPr lang="es-ES" sz="2500" dirty="0"/>
          </a:p>
        </p:txBody>
      </p:sp>
      <p:sp>
        <p:nvSpPr>
          <p:cNvPr id="6" name="Marcador de texto 5">
            <a:extLst>
              <a:ext uri="{FF2B5EF4-FFF2-40B4-BE49-F238E27FC236}">
                <a16:creationId xmlns:a16="http://schemas.microsoft.com/office/drawing/2014/main" id="{F40F4732-136B-F841-BEAD-0A0F6C6C4E4A}"/>
              </a:ext>
            </a:extLst>
          </p:cNvPr>
          <p:cNvSpPr>
            <a:spLocks noGrp="1"/>
          </p:cNvSpPr>
          <p:nvPr>
            <p:ph type="body" sz="quarter" idx="19" hasCustomPrompt="1"/>
          </p:nvPr>
        </p:nvSpPr>
        <p:spPr>
          <a:xfrm>
            <a:off x="596900" y="534988"/>
            <a:ext cx="9409113" cy="448598"/>
          </a:xfrm>
        </p:spPr>
        <p:txBody>
          <a:bodyPr>
            <a:noAutofit/>
          </a:bodyPr>
          <a:lstStyle>
            <a:lvl1pPr marL="0" indent="0">
              <a:buNone/>
              <a:defRPr lang="es-ES" sz="3000" b="1" kern="1200" dirty="0">
                <a:solidFill>
                  <a:srgbClr val="414140"/>
                </a:solidFill>
                <a:latin typeface="Arial" panose="020B0604020202020204" pitchFamily="34" charset="0"/>
                <a:ea typeface="+mj-ea"/>
                <a:cs typeface="Arial" panose="020B0604020202020204" pitchFamily="34" charset="0"/>
              </a:defRPr>
            </a:lvl1pPr>
          </a:lstStyle>
          <a:p>
            <a:pPr lvl="0"/>
            <a:r>
              <a:rPr lang="es-ES" dirty="0"/>
              <a:t>Haga clic para añadir el título </a:t>
            </a:r>
          </a:p>
        </p:txBody>
      </p:sp>
      <p:sp>
        <p:nvSpPr>
          <p:cNvPr id="9" name="Marcador de texto 8">
            <a:extLst>
              <a:ext uri="{FF2B5EF4-FFF2-40B4-BE49-F238E27FC236}">
                <a16:creationId xmlns:a16="http://schemas.microsoft.com/office/drawing/2014/main" id="{5D372A65-3502-0543-9415-3096F68B2EA2}"/>
              </a:ext>
            </a:extLst>
          </p:cNvPr>
          <p:cNvSpPr>
            <a:spLocks noGrp="1"/>
          </p:cNvSpPr>
          <p:nvPr>
            <p:ph type="body" sz="quarter" idx="20" hasCustomPrompt="1"/>
          </p:nvPr>
        </p:nvSpPr>
        <p:spPr>
          <a:xfrm>
            <a:off x="7270569" y="2321721"/>
            <a:ext cx="3759200" cy="732913"/>
          </a:xfrm>
        </p:spPr>
        <p:txBody>
          <a:bodyPr anchor="ctr">
            <a:noAutofit/>
          </a:bodyPr>
          <a:lstStyle>
            <a:lvl1pPr marL="0" indent="0">
              <a:lnSpc>
                <a:spcPct val="100000"/>
              </a:lnSpc>
              <a:spcBef>
                <a:spcPts val="400"/>
              </a:spcBef>
              <a:spcAft>
                <a:spcPts val="400"/>
              </a:spcAft>
              <a:buNone/>
              <a:defRPr lang="es-ES" sz="1800" b="1" kern="1200" dirty="0">
                <a:solidFill>
                  <a:srgbClr val="414140"/>
                </a:solidFill>
                <a:latin typeface="Arial" panose="020B0604020202020204" pitchFamily="34" charset="0"/>
                <a:ea typeface="+mj-ea"/>
                <a:cs typeface="Arial" panose="020B0604020202020204" pitchFamily="34" charset="0"/>
              </a:defRPr>
            </a:lvl1pPr>
          </a:lstStyle>
          <a:p>
            <a:pPr lvl="0"/>
            <a:r>
              <a:rPr lang="es-ES" dirty="0"/>
              <a:t>Haga clic para añadir </a:t>
            </a:r>
            <a:br>
              <a:rPr lang="es-ES" dirty="0"/>
            </a:br>
            <a:r>
              <a:rPr lang="es-ES" dirty="0"/>
              <a:t>el título del contenido</a:t>
            </a:r>
          </a:p>
        </p:txBody>
      </p:sp>
      <p:sp>
        <p:nvSpPr>
          <p:cNvPr id="23" name="Marcador de texto 8">
            <a:extLst>
              <a:ext uri="{FF2B5EF4-FFF2-40B4-BE49-F238E27FC236}">
                <a16:creationId xmlns:a16="http://schemas.microsoft.com/office/drawing/2014/main" id="{FC84F90A-1A41-8C4E-B670-28564D1142EC}"/>
              </a:ext>
            </a:extLst>
          </p:cNvPr>
          <p:cNvSpPr>
            <a:spLocks noGrp="1"/>
          </p:cNvSpPr>
          <p:nvPr>
            <p:ph type="body" sz="quarter" idx="21" hasCustomPrompt="1"/>
          </p:nvPr>
        </p:nvSpPr>
        <p:spPr>
          <a:xfrm>
            <a:off x="7270569" y="4158833"/>
            <a:ext cx="3759200" cy="732913"/>
          </a:xfrm>
        </p:spPr>
        <p:txBody>
          <a:bodyPr anchor="ctr">
            <a:noAutofit/>
          </a:bodyPr>
          <a:lstStyle>
            <a:lvl1pPr marL="0" indent="0">
              <a:lnSpc>
                <a:spcPct val="100000"/>
              </a:lnSpc>
              <a:spcBef>
                <a:spcPts val="400"/>
              </a:spcBef>
              <a:spcAft>
                <a:spcPts val="400"/>
              </a:spcAft>
              <a:buNone/>
              <a:defRPr lang="es-ES" sz="1800" b="1" kern="1200" dirty="0">
                <a:solidFill>
                  <a:srgbClr val="414140"/>
                </a:solidFill>
                <a:latin typeface="Arial" panose="020B0604020202020204" pitchFamily="34" charset="0"/>
                <a:ea typeface="+mj-ea"/>
                <a:cs typeface="Arial" panose="020B0604020202020204" pitchFamily="34" charset="0"/>
              </a:defRPr>
            </a:lvl1pPr>
          </a:lstStyle>
          <a:p>
            <a:pPr lvl="0"/>
            <a:r>
              <a:rPr lang="es-ES" dirty="0"/>
              <a:t>Haga clic para añadir </a:t>
            </a:r>
            <a:br>
              <a:rPr lang="es-ES" dirty="0"/>
            </a:br>
            <a:r>
              <a:rPr lang="es-ES" dirty="0"/>
              <a:t>el título del contenido</a:t>
            </a:r>
          </a:p>
        </p:txBody>
      </p:sp>
      <p:sp>
        <p:nvSpPr>
          <p:cNvPr id="24" name="Marcador de texto 8">
            <a:extLst>
              <a:ext uri="{FF2B5EF4-FFF2-40B4-BE49-F238E27FC236}">
                <a16:creationId xmlns:a16="http://schemas.microsoft.com/office/drawing/2014/main" id="{5AB73189-4B51-4648-BD51-D7919D370A76}"/>
              </a:ext>
            </a:extLst>
          </p:cNvPr>
          <p:cNvSpPr>
            <a:spLocks noGrp="1"/>
          </p:cNvSpPr>
          <p:nvPr>
            <p:ph type="body" sz="quarter" idx="22" hasCustomPrompt="1"/>
          </p:nvPr>
        </p:nvSpPr>
        <p:spPr>
          <a:xfrm>
            <a:off x="852985" y="4158833"/>
            <a:ext cx="3441614" cy="732913"/>
          </a:xfrm>
        </p:spPr>
        <p:txBody>
          <a:bodyPr anchor="ctr">
            <a:noAutofit/>
          </a:bodyPr>
          <a:lstStyle>
            <a:lvl1pPr marL="0" indent="0" algn="r">
              <a:lnSpc>
                <a:spcPct val="100000"/>
              </a:lnSpc>
              <a:spcBef>
                <a:spcPts val="400"/>
              </a:spcBef>
              <a:spcAft>
                <a:spcPts val="400"/>
              </a:spcAft>
              <a:buNone/>
              <a:defRPr lang="es-ES" sz="1800" b="1" kern="1200" dirty="0">
                <a:solidFill>
                  <a:srgbClr val="414140"/>
                </a:solidFill>
                <a:latin typeface="Arial" panose="020B0604020202020204" pitchFamily="34" charset="0"/>
                <a:ea typeface="+mj-ea"/>
                <a:cs typeface="Arial" panose="020B0604020202020204" pitchFamily="34" charset="0"/>
              </a:defRPr>
            </a:lvl1pPr>
          </a:lstStyle>
          <a:p>
            <a:pPr lvl="0"/>
            <a:r>
              <a:rPr lang="es-ES" dirty="0"/>
              <a:t>Haga clic para añadir </a:t>
            </a:r>
            <a:br>
              <a:rPr lang="es-ES" dirty="0"/>
            </a:br>
            <a:r>
              <a:rPr lang="es-ES" dirty="0"/>
              <a:t>el título del contenido</a:t>
            </a:r>
          </a:p>
        </p:txBody>
      </p:sp>
      <p:sp>
        <p:nvSpPr>
          <p:cNvPr id="19" name="Rectángulo 18">
            <a:extLst>
              <a:ext uri="{FF2B5EF4-FFF2-40B4-BE49-F238E27FC236}">
                <a16:creationId xmlns:a16="http://schemas.microsoft.com/office/drawing/2014/main" id="{B746975F-0EDD-2740-BAD6-BE545138CBCF}"/>
              </a:ext>
            </a:extLst>
          </p:cNvPr>
          <p:cNvSpPr/>
          <p:nvPr userDrawn="1"/>
        </p:nvSpPr>
        <p:spPr>
          <a:xfrm>
            <a:off x="-5533" y="6721687"/>
            <a:ext cx="12197533" cy="136313"/>
          </a:xfrm>
          <a:prstGeom prst="rect">
            <a:avLst/>
          </a:prstGeom>
          <a:solidFill>
            <a:srgbClr val="009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07720176"/>
      </p:ext>
    </p:extLst>
  </p:cSld>
  <p:clrMapOvr>
    <a:masterClrMapping/>
  </p:clrMapOvr>
</p:sldLayout>
</file>

<file path=ppt/slideLayouts/slideLayout1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6_Contenido con título">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3E2A8D32-E08F-7C45-9DDB-242CBE13D6F3}"/>
              </a:ext>
            </a:extLst>
          </p:cNvPr>
          <p:cNvSpPr>
            <a:spLocks noGrp="1"/>
          </p:cNvSpPr>
          <p:nvPr>
            <p:ph type="sldNum" sz="quarter" idx="12"/>
          </p:nvPr>
        </p:nvSpPr>
        <p:spPr>
          <a:xfrm>
            <a:off x="585788" y="6303963"/>
            <a:ext cx="832046" cy="365125"/>
          </a:xfrm>
          <a:prstGeom prst="rect">
            <a:avLst/>
          </a:prstGeom>
        </p:spPr>
        <p:txBody>
          <a:bodyPr/>
          <a:lstStyle/>
          <a:p>
            <a:fld id="{61D354A8-554D-F140-95BD-D51828942171}" type="slidenum">
              <a:rPr lang="es-ES" smtClean="0"/>
              <a:t>‹#›</a:t>
            </a:fld>
            <a:endParaRPr lang="es-ES" dirty="0"/>
          </a:p>
        </p:txBody>
      </p:sp>
      <p:cxnSp>
        <p:nvCxnSpPr>
          <p:cNvPr id="21" name="Straight Connector 50">
            <a:extLst>
              <a:ext uri="{FF2B5EF4-FFF2-40B4-BE49-F238E27FC236}">
                <a16:creationId xmlns:a16="http://schemas.microsoft.com/office/drawing/2014/main" id="{BCBC8E15-07AB-4C49-9A19-DC9E8A891984}"/>
              </a:ext>
            </a:extLst>
          </p:cNvPr>
          <p:cNvCxnSpPr>
            <a:stCxn id="41" idx="6"/>
            <a:endCxn id="36" idx="2"/>
          </p:cNvCxnSpPr>
          <p:nvPr/>
        </p:nvCxnSpPr>
        <p:spPr>
          <a:xfrm>
            <a:off x="2537866" y="3629814"/>
            <a:ext cx="3224718" cy="0"/>
          </a:xfrm>
          <a:prstGeom prst="line">
            <a:avLst/>
          </a:prstGeom>
          <a:ln w="12700" cap="sq">
            <a:solidFill>
              <a:srgbClr val="009A77"/>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36" name="Oval 28">
            <a:extLst>
              <a:ext uri="{FF2B5EF4-FFF2-40B4-BE49-F238E27FC236}">
                <a16:creationId xmlns:a16="http://schemas.microsoft.com/office/drawing/2014/main" id="{6C652BF6-8E5B-994F-B9B9-A95A387498EA}"/>
              </a:ext>
            </a:extLst>
          </p:cNvPr>
          <p:cNvSpPr/>
          <p:nvPr/>
        </p:nvSpPr>
        <p:spPr>
          <a:xfrm>
            <a:off x="5762584" y="3495507"/>
            <a:ext cx="268614" cy="268614"/>
          </a:xfrm>
          <a:prstGeom prst="ellipse">
            <a:avLst/>
          </a:prstGeom>
          <a:solidFill>
            <a:srgbClr val="009A77"/>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41" name="Oval 34">
            <a:extLst>
              <a:ext uri="{FF2B5EF4-FFF2-40B4-BE49-F238E27FC236}">
                <a16:creationId xmlns:a16="http://schemas.microsoft.com/office/drawing/2014/main" id="{19228183-EBBB-3D4F-988C-B0C24C7114F3}"/>
              </a:ext>
            </a:extLst>
          </p:cNvPr>
          <p:cNvSpPr/>
          <p:nvPr/>
        </p:nvSpPr>
        <p:spPr>
          <a:xfrm>
            <a:off x="2269252" y="3495507"/>
            <a:ext cx="268614" cy="268614"/>
          </a:xfrm>
          <a:prstGeom prst="ellipse">
            <a:avLst/>
          </a:prstGeom>
          <a:solidFill>
            <a:srgbClr val="009A77"/>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46" name="Straight Connector 47">
            <a:extLst>
              <a:ext uri="{FF2B5EF4-FFF2-40B4-BE49-F238E27FC236}">
                <a16:creationId xmlns:a16="http://schemas.microsoft.com/office/drawing/2014/main" id="{9110641C-3E88-194F-8A5B-89CF7FA362B3}"/>
              </a:ext>
            </a:extLst>
          </p:cNvPr>
          <p:cNvCxnSpPr>
            <a:stCxn id="36" idx="6"/>
            <a:endCxn id="48" idx="2"/>
          </p:cNvCxnSpPr>
          <p:nvPr/>
        </p:nvCxnSpPr>
        <p:spPr>
          <a:xfrm>
            <a:off x="6031198" y="3629814"/>
            <a:ext cx="3202841" cy="0"/>
          </a:xfrm>
          <a:prstGeom prst="line">
            <a:avLst/>
          </a:prstGeom>
          <a:ln w="12700" cap="sq">
            <a:solidFill>
              <a:srgbClr val="009A77"/>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48" name="Oval 39">
            <a:extLst>
              <a:ext uri="{FF2B5EF4-FFF2-40B4-BE49-F238E27FC236}">
                <a16:creationId xmlns:a16="http://schemas.microsoft.com/office/drawing/2014/main" id="{E6DADDD5-7D78-6440-B72A-4B5B8A0392C1}"/>
              </a:ext>
            </a:extLst>
          </p:cNvPr>
          <p:cNvSpPr/>
          <p:nvPr/>
        </p:nvSpPr>
        <p:spPr>
          <a:xfrm>
            <a:off x="9234039" y="3495507"/>
            <a:ext cx="268614" cy="268614"/>
          </a:xfrm>
          <a:prstGeom prst="ellipse">
            <a:avLst/>
          </a:prstGeom>
          <a:solidFill>
            <a:srgbClr val="009A77"/>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26" name="Título 1">
            <a:extLst>
              <a:ext uri="{FF2B5EF4-FFF2-40B4-BE49-F238E27FC236}">
                <a16:creationId xmlns:a16="http://schemas.microsoft.com/office/drawing/2014/main" id="{96B162C4-0D8F-5C46-9EC5-71700BAD1BD1}"/>
              </a:ext>
            </a:extLst>
          </p:cNvPr>
          <p:cNvSpPr>
            <a:spLocks noGrp="1"/>
          </p:cNvSpPr>
          <p:nvPr>
            <p:ph type="title" hasCustomPrompt="1"/>
          </p:nvPr>
        </p:nvSpPr>
        <p:spPr>
          <a:xfrm>
            <a:off x="585788" y="530321"/>
            <a:ext cx="10515600" cy="466187"/>
          </a:xfrm>
        </p:spPr>
        <p:txBody>
          <a:bodyPr>
            <a:noAutofit/>
          </a:bodyPr>
          <a:lstStyle>
            <a:lvl1pPr>
              <a:defRPr sz="3000" b="1">
                <a:solidFill>
                  <a:srgbClr val="414140"/>
                </a:solidFill>
              </a:defRPr>
            </a:lvl1pPr>
          </a:lstStyle>
          <a:p>
            <a:r>
              <a:rPr lang="es-ES" dirty="0"/>
              <a:t>Haga clic para añadir el título</a:t>
            </a:r>
          </a:p>
        </p:txBody>
      </p:sp>
      <p:sp>
        <p:nvSpPr>
          <p:cNvPr id="23" name="Marcador de texto 2">
            <a:extLst>
              <a:ext uri="{FF2B5EF4-FFF2-40B4-BE49-F238E27FC236}">
                <a16:creationId xmlns:a16="http://schemas.microsoft.com/office/drawing/2014/main" id="{90C4DE12-1ED3-6F43-AF5C-09D06CF9C2BA}"/>
              </a:ext>
            </a:extLst>
          </p:cNvPr>
          <p:cNvSpPr>
            <a:spLocks noGrp="1"/>
          </p:cNvSpPr>
          <p:nvPr>
            <p:ph type="body" idx="1" hasCustomPrompt="1"/>
          </p:nvPr>
        </p:nvSpPr>
        <p:spPr>
          <a:xfrm>
            <a:off x="596900" y="1076312"/>
            <a:ext cx="7111516" cy="362322"/>
          </a:xfrm>
          <a:prstGeom prst="rect">
            <a:avLst/>
          </a:prstGeom>
        </p:spPr>
        <p:txBody>
          <a:bodyPr anchor="t">
            <a:noAutofit/>
          </a:bodyPr>
          <a:lstStyle>
            <a:lvl1pPr marL="0" indent="0">
              <a:buNone/>
              <a:defRPr sz="2200" b="0">
                <a:solidFill>
                  <a:srgbClr val="009A77"/>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añadir el subtítulo</a:t>
            </a:r>
          </a:p>
        </p:txBody>
      </p:sp>
      <p:sp>
        <p:nvSpPr>
          <p:cNvPr id="24" name="Rectángulo 23">
            <a:extLst>
              <a:ext uri="{FF2B5EF4-FFF2-40B4-BE49-F238E27FC236}">
                <a16:creationId xmlns:a16="http://schemas.microsoft.com/office/drawing/2014/main" id="{85602517-9996-5042-BF3C-3ABCA644EA46}"/>
              </a:ext>
            </a:extLst>
          </p:cNvPr>
          <p:cNvSpPr/>
          <p:nvPr/>
        </p:nvSpPr>
        <p:spPr>
          <a:xfrm>
            <a:off x="-5533" y="6721687"/>
            <a:ext cx="12197533" cy="136313"/>
          </a:xfrm>
          <a:prstGeom prst="rect">
            <a:avLst/>
          </a:prstGeom>
          <a:solidFill>
            <a:srgbClr val="009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Marcador de texto 2">
            <a:extLst>
              <a:ext uri="{FF2B5EF4-FFF2-40B4-BE49-F238E27FC236}">
                <a16:creationId xmlns:a16="http://schemas.microsoft.com/office/drawing/2014/main" id="{44E7FDFD-969B-F342-B1D8-2CB05FAD3E9E}"/>
              </a:ext>
            </a:extLst>
          </p:cNvPr>
          <p:cNvSpPr>
            <a:spLocks noGrp="1"/>
          </p:cNvSpPr>
          <p:nvPr>
            <p:ph type="body" sz="quarter" idx="14"/>
          </p:nvPr>
        </p:nvSpPr>
        <p:spPr>
          <a:xfrm>
            <a:off x="4624510" y="4655539"/>
            <a:ext cx="2544762" cy="457293"/>
          </a:xfrm>
        </p:spPr>
        <p:txBody>
          <a:bodyPr/>
          <a:lstStyle>
            <a:lvl1pPr marL="0" indent="0" algn="ctr">
              <a:lnSpc>
                <a:spcPct val="100000"/>
              </a:lnSpc>
              <a:spcBef>
                <a:spcPts val="400"/>
              </a:spcBef>
              <a:spcAft>
                <a:spcPts val="400"/>
              </a:spcAft>
              <a:buNone/>
              <a:defRPr sz="1800"/>
            </a:lvl1pPr>
            <a:lvl2pPr>
              <a:defRPr sz="1200"/>
            </a:lvl2pPr>
            <a:lvl3pPr>
              <a:defRPr sz="1200"/>
            </a:lvl3pPr>
            <a:lvl4pPr>
              <a:defRPr sz="1200"/>
            </a:lvl4pPr>
            <a:lvl5pPr>
              <a:defRPr sz="1200"/>
            </a:lvl5pPr>
          </a:lstStyle>
          <a:p>
            <a:pPr lvl="0"/>
            <a:r>
              <a:rPr lang="en-US"/>
              <a:t>Click to edit Master text styles</a:t>
            </a:r>
          </a:p>
        </p:txBody>
      </p:sp>
      <p:sp>
        <p:nvSpPr>
          <p:cNvPr id="28" name="Marcador de texto 2">
            <a:extLst>
              <a:ext uri="{FF2B5EF4-FFF2-40B4-BE49-F238E27FC236}">
                <a16:creationId xmlns:a16="http://schemas.microsoft.com/office/drawing/2014/main" id="{159F033A-4A27-2B45-9E3D-8D670E73AEF2}"/>
              </a:ext>
            </a:extLst>
          </p:cNvPr>
          <p:cNvSpPr>
            <a:spLocks noGrp="1"/>
          </p:cNvSpPr>
          <p:nvPr>
            <p:ph type="body" sz="quarter" idx="15"/>
          </p:nvPr>
        </p:nvSpPr>
        <p:spPr>
          <a:xfrm>
            <a:off x="8095965" y="4655539"/>
            <a:ext cx="2544762" cy="457293"/>
          </a:xfrm>
        </p:spPr>
        <p:txBody>
          <a:bodyPr/>
          <a:lstStyle>
            <a:lvl1pPr marL="0" indent="0" algn="ctr">
              <a:lnSpc>
                <a:spcPct val="100000"/>
              </a:lnSpc>
              <a:spcBef>
                <a:spcPts val="400"/>
              </a:spcBef>
              <a:spcAft>
                <a:spcPts val="400"/>
              </a:spcAft>
              <a:buNone/>
              <a:defRPr sz="1800"/>
            </a:lvl1pPr>
            <a:lvl2pPr>
              <a:defRPr sz="1200"/>
            </a:lvl2pPr>
            <a:lvl3pPr>
              <a:defRPr sz="1200"/>
            </a:lvl3pPr>
            <a:lvl4pPr>
              <a:defRPr sz="1200"/>
            </a:lvl4pPr>
            <a:lvl5pPr>
              <a:defRPr sz="1200"/>
            </a:lvl5pPr>
          </a:lstStyle>
          <a:p>
            <a:pPr lvl="0"/>
            <a:r>
              <a:rPr lang="en-US"/>
              <a:t>Click to edit Master text styles</a:t>
            </a:r>
          </a:p>
        </p:txBody>
      </p:sp>
      <p:sp>
        <p:nvSpPr>
          <p:cNvPr id="31" name="Marcador de texto 2">
            <a:extLst>
              <a:ext uri="{FF2B5EF4-FFF2-40B4-BE49-F238E27FC236}">
                <a16:creationId xmlns:a16="http://schemas.microsoft.com/office/drawing/2014/main" id="{F47EC1B5-5DD3-E44C-8250-2DF83FDC80CB}"/>
              </a:ext>
            </a:extLst>
          </p:cNvPr>
          <p:cNvSpPr>
            <a:spLocks noGrp="1"/>
          </p:cNvSpPr>
          <p:nvPr>
            <p:ph type="body" sz="quarter" idx="16"/>
          </p:nvPr>
        </p:nvSpPr>
        <p:spPr>
          <a:xfrm>
            <a:off x="1131178" y="4655539"/>
            <a:ext cx="2544762" cy="457293"/>
          </a:xfrm>
        </p:spPr>
        <p:txBody>
          <a:bodyPr/>
          <a:lstStyle>
            <a:lvl1pPr marL="0" indent="0" algn="ctr">
              <a:buNone/>
              <a:defRPr sz="1800"/>
            </a:lvl1pPr>
            <a:lvl2pPr>
              <a:defRPr sz="1200"/>
            </a:lvl2pPr>
            <a:lvl3pPr>
              <a:defRPr sz="1200"/>
            </a:lvl3pPr>
            <a:lvl4pPr>
              <a:defRPr sz="1200"/>
            </a:lvl4pPr>
            <a:lvl5pPr>
              <a:defRPr sz="1200"/>
            </a:lvl5pPr>
          </a:lstStyle>
          <a:p>
            <a:pPr lvl="0"/>
            <a:r>
              <a:rPr lang="en-US"/>
              <a:t>Click to edit Master text styles</a:t>
            </a:r>
          </a:p>
        </p:txBody>
      </p:sp>
      <p:sp>
        <p:nvSpPr>
          <p:cNvPr id="32" name="Marcador de texto 2">
            <a:extLst>
              <a:ext uri="{FF2B5EF4-FFF2-40B4-BE49-F238E27FC236}">
                <a16:creationId xmlns:a16="http://schemas.microsoft.com/office/drawing/2014/main" id="{520D6CC9-3E31-4442-B693-4432ABA017E2}"/>
              </a:ext>
            </a:extLst>
          </p:cNvPr>
          <p:cNvSpPr>
            <a:spLocks noGrp="1"/>
          </p:cNvSpPr>
          <p:nvPr>
            <p:ph type="body" sz="quarter" idx="17"/>
          </p:nvPr>
        </p:nvSpPr>
        <p:spPr>
          <a:xfrm>
            <a:off x="952081" y="3816720"/>
            <a:ext cx="2902957" cy="457293"/>
          </a:xfrm>
        </p:spPr>
        <p:txBody>
          <a:bodyPr/>
          <a:lstStyle>
            <a:lvl1pPr marL="0" indent="0" algn="ctr">
              <a:lnSpc>
                <a:spcPct val="100000"/>
              </a:lnSpc>
              <a:spcBef>
                <a:spcPts val="400"/>
              </a:spcBef>
              <a:spcAft>
                <a:spcPts val="400"/>
              </a:spcAft>
              <a:buNone/>
              <a:defRPr sz="1800" b="1"/>
            </a:lvl1pPr>
            <a:lvl2pPr>
              <a:defRPr sz="1200"/>
            </a:lvl2pPr>
            <a:lvl3pPr>
              <a:defRPr sz="1200"/>
            </a:lvl3pPr>
            <a:lvl4pPr>
              <a:defRPr sz="1200"/>
            </a:lvl4pPr>
            <a:lvl5pPr>
              <a:defRPr sz="1200"/>
            </a:lvl5pPr>
          </a:lstStyle>
          <a:p>
            <a:pPr lvl="0"/>
            <a:r>
              <a:rPr lang="en-US"/>
              <a:t>Click to edit Master text styles</a:t>
            </a:r>
          </a:p>
        </p:txBody>
      </p:sp>
      <p:sp>
        <p:nvSpPr>
          <p:cNvPr id="33" name="Marcador de texto 2">
            <a:extLst>
              <a:ext uri="{FF2B5EF4-FFF2-40B4-BE49-F238E27FC236}">
                <a16:creationId xmlns:a16="http://schemas.microsoft.com/office/drawing/2014/main" id="{F90FC117-5A6A-7E4E-86BF-CDF9A761F4D6}"/>
              </a:ext>
            </a:extLst>
          </p:cNvPr>
          <p:cNvSpPr>
            <a:spLocks noGrp="1"/>
          </p:cNvSpPr>
          <p:nvPr>
            <p:ph type="body" sz="quarter" idx="18"/>
          </p:nvPr>
        </p:nvSpPr>
        <p:spPr>
          <a:xfrm>
            <a:off x="4445413" y="3816720"/>
            <a:ext cx="2902957" cy="457293"/>
          </a:xfrm>
        </p:spPr>
        <p:txBody>
          <a:bodyPr/>
          <a:lstStyle>
            <a:lvl1pPr marL="0" indent="0" algn="ctr">
              <a:lnSpc>
                <a:spcPct val="100000"/>
              </a:lnSpc>
              <a:spcBef>
                <a:spcPts val="400"/>
              </a:spcBef>
              <a:spcAft>
                <a:spcPts val="400"/>
              </a:spcAft>
              <a:buNone/>
              <a:defRPr sz="1800" b="1"/>
            </a:lvl1pPr>
            <a:lvl2pPr>
              <a:defRPr sz="1200"/>
            </a:lvl2pPr>
            <a:lvl3pPr>
              <a:defRPr sz="1200"/>
            </a:lvl3pPr>
            <a:lvl4pPr>
              <a:defRPr sz="1200"/>
            </a:lvl4pPr>
            <a:lvl5pPr>
              <a:defRPr sz="1200"/>
            </a:lvl5pPr>
          </a:lstStyle>
          <a:p>
            <a:pPr lvl="0"/>
            <a:r>
              <a:rPr lang="en-US"/>
              <a:t>Click to edit Master text styles</a:t>
            </a:r>
          </a:p>
        </p:txBody>
      </p:sp>
      <p:sp>
        <p:nvSpPr>
          <p:cNvPr id="34" name="Marcador de texto 2">
            <a:extLst>
              <a:ext uri="{FF2B5EF4-FFF2-40B4-BE49-F238E27FC236}">
                <a16:creationId xmlns:a16="http://schemas.microsoft.com/office/drawing/2014/main" id="{26BF3ECA-094B-CE4E-AFE0-FA4325D99D46}"/>
              </a:ext>
            </a:extLst>
          </p:cNvPr>
          <p:cNvSpPr>
            <a:spLocks noGrp="1"/>
          </p:cNvSpPr>
          <p:nvPr>
            <p:ph type="body" sz="quarter" idx="19"/>
          </p:nvPr>
        </p:nvSpPr>
        <p:spPr>
          <a:xfrm>
            <a:off x="7916868" y="3816720"/>
            <a:ext cx="2902957" cy="457293"/>
          </a:xfrm>
        </p:spPr>
        <p:txBody>
          <a:bodyPr/>
          <a:lstStyle>
            <a:lvl1pPr marL="0" indent="0" algn="ctr">
              <a:lnSpc>
                <a:spcPct val="100000"/>
              </a:lnSpc>
              <a:spcBef>
                <a:spcPts val="400"/>
              </a:spcBef>
              <a:spcAft>
                <a:spcPts val="400"/>
              </a:spcAft>
              <a:buNone/>
              <a:defRPr sz="1800" b="1"/>
            </a:lvl1pPr>
            <a:lvl2pPr>
              <a:defRPr sz="1200"/>
            </a:lvl2pPr>
            <a:lvl3pPr>
              <a:defRPr sz="1200"/>
            </a:lvl3pPr>
            <a:lvl4pPr>
              <a:defRPr sz="1200"/>
            </a:lvl4pPr>
            <a:lvl5pPr>
              <a:defRPr sz="1200"/>
            </a:lvl5pPr>
          </a:lstStyle>
          <a:p>
            <a:pPr lvl="0"/>
            <a:r>
              <a:rPr lang="en-US"/>
              <a:t>Click to edit Master text styles</a:t>
            </a:r>
          </a:p>
        </p:txBody>
      </p:sp>
      <p:sp>
        <p:nvSpPr>
          <p:cNvPr id="52" name="Marcador de texto 2">
            <a:extLst>
              <a:ext uri="{FF2B5EF4-FFF2-40B4-BE49-F238E27FC236}">
                <a16:creationId xmlns:a16="http://schemas.microsoft.com/office/drawing/2014/main" id="{9FF0937D-67A4-864C-BDA5-2D792E3CECAB}"/>
              </a:ext>
            </a:extLst>
          </p:cNvPr>
          <p:cNvSpPr>
            <a:spLocks noGrp="1"/>
          </p:cNvSpPr>
          <p:nvPr>
            <p:ph type="body" sz="quarter" idx="20"/>
          </p:nvPr>
        </p:nvSpPr>
        <p:spPr>
          <a:xfrm>
            <a:off x="7708416" y="2880957"/>
            <a:ext cx="3319861" cy="457293"/>
          </a:xfrm>
        </p:spPr>
        <p:txBody>
          <a:bodyPr/>
          <a:lstStyle>
            <a:lvl1pPr marL="0" indent="0" algn="ctr">
              <a:lnSpc>
                <a:spcPct val="100000"/>
              </a:lnSpc>
              <a:spcBef>
                <a:spcPts val="400"/>
              </a:spcBef>
              <a:spcAft>
                <a:spcPts val="400"/>
              </a:spcAft>
              <a:buNone/>
              <a:defRPr sz="1800" b="1">
                <a:solidFill>
                  <a:srgbClr val="009A77"/>
                </a:solidFill>
              </a:defRPr>
            </a:lvl1pPr>
            <a:lvl2pPr>
              <a:defRPr sz="1200"/>
            </a:lvl2pPr>
            <a:lvl3pPr>
              <a:defRPr sz="1200"/>
            </a:lvl3pPr>
            <a:lvl4pPr>
              <a:defRPr sz="1200"/>
            </a:lvl4pPr>
            <a:lvl5pPr>
              <a:defRPr sz="1200"/>
            </a:lvl5pPr>
          </a:lstStyle>
          <a:p>
            <a:pPr lvl="0"/>
            <a:r>
              <a:rPr lang="en-US"/>
              <a:t>Click to edit Master text styles</a:t>
            </a:r>
          </a:p>
        </p:txBody>
      </p:sp>
      <p:sp>
        <p:nvSpPr>
          <p:cNvPr id="53" name="Marcador de texto 2">
            <a:extLst>
              <a:ext uri="{FF2B5EF4-FFF2-40B4-BE49-F238E27FC236}">
                <a16:creationId xmlns:a16="http://schemas.microsoft.com/office/drawing/2014/main" id="{D7ADCC6E-D565-4B47-9A18-89C149C94891}"/>
              </a:ext>
            </a:extLst>
          </p:cNvPr>
          <p:cNvSpPr>
            <a:spLocks noGrp="1"/>
          </p:cNvSpPr>
          <p:nvPr>
            <p:ph type="body" sz="quarter" idx="21"/>
          </p:nvPr>
        </p:nvSpPr>
        <p:spPr>
          <a:xfrm>
            <a:off x="4236961" y="2880957"/>
            <a:ext cx="3319861" cy="457293"/>
          </a:xfrm>
        </p:spPr>
        <p:txBody>
          <a:bodyPr/>
          <a:lstStyle>
            <a:lvl1pPr marL="0" indent="0" algn="ctr">
              <a:lnSpc>
                <a:spcPct val="100000"/>
              </a:lnSpc>
              <a:spcBef>
                <a:spcPts val="400"/>
              </a:spcBef>
              <a:spcAft>
                <a:spcPts val="400"/>
              </a:spcAft>
              <a:buNone/>
              <a:defRPr sz="1800" b="1">
                <a:solidFill>
                  <a:srgbClr val="009A77"/>
                </a:solidFill>
              </a:defRPr>
            </a:lvl1pPr>
            <a:lvl2pPr>
              <a:defRPr sz="1200"/>
            </a:lvl2pPr>
            <a:lvl3pPr>
              <a:defRPr sz="1200"/>
            </a:lvl3pPr>
            <a:lvl4pPr>
              <a:defRPr sz="1200"/>
            </a:lvl4pPr>
            <a:lvl5pPr>
              <a:defRPr sz="1200"/>
            </a:lvl5pPr>
          </a:lstStyle>
          <a:p>
            <a:pPr lvl="0"/>
            <a:r>
              <a:rPr lang="en-US"/>
              <a:t>Click to edit Master text styles</a:t>
            </a:r>
          </a:p>
        </p:txBody>
      </p:sp>
      <p:sp>
        <p:nvSpPr>
          <p:cNvPr id="54" name="Marcador de texto 2">
            <a:extLst>
              <a:ext uri="{FF2B5EF4-FFF2-40B4-BE49-F238E27FC236}">
                <a16:creationId xmlns:a16="http://schemas.microsoft.com/office/drawing/2014/main" id="{54EDB6BE-C17C-ED49-9761-3A39BDC07741}"/>
              </a:ext>
            </a:extLst>
          </p:cNvPr>
          <p:cNvSpPr>
            <a:spLocks noGrp="1"/>
          </p:cNvSpPr>
          <p:nvPr>
            <p:ph type="body" sz="quarter" idx="22"/>
          </p:nvPr>
        </p:nvSpPr>
        <p:spPr>
          <a:xfrm>
            <a:off x="743629" y="2880957"/>
            <a:ext cx="3319861" cy="457293"/>
          </a:xfrm>
        </p:spPr>
        <p:txBody>
          <a:bodyPr/>
          <a:lstStyle>
            <a:lvl1pPr marL="0" indent="0" algn="ctr">
              <a:lnSpc>
                <a:spcPct val="100000"/>
              </a:lnSpc>
              <a:spcBef>
                <a:spcPts val="400"/>
              </a:spcBef>
              <a:spcAft>
                <a:spcPts val="400"/>
              </a:spcAft>
              <a:buNone/>
              <a:defRPr sz="1800" b="1">
                <a:solidFill>
                  <a:srgbClr val="009A77"/>
                </a:solidFill>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336563217"/>
      </p:ext>
    </p:extLst>
  </p:cSld>
  <p:clrMapOvr>
    <a:masterClrMapping/>
  </p:clrMapOvr>
</p:sldLayout>
</file>

<file path=ppt/slideLayouts/slideLayout15.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4AEA196-00C5-014F-B88E-0B2D4728CA13}"/>
              </a:ext>
            </a:extLst>
          </p:cNvPr>
          <p:cNvSpPr>
            <a:spLocks noGrp="1"/>
          </p:cNvSpPr>
          <p:nvPr>
            <p:ph idx="1"/>
          </p:nvPr>
        </p:nvSpPr>
        <p:spPr>
          <a:xfrm>
            <a:off x="604838" y="1808163"/>
            <a:ext cx="10990262" cy="4519516"/>
          </a:xfrm>
          <a:prstGeom prst="rect">
            <a:avLst/>
          </a:prstGeom>
        </p:spPr>
        <p:txBody>
          <a:bodyPr>
            <a:noAutofit/>
          </a:bodyPr>
          <a:lstStyle>
            <a:lvl1pPr marL="0" indent="0">
              <a:lnSpc>
                <a:spcPct val="100000"/>
              </a:lnSpc>
              <a:spcBef>
                <a:spcPts val="400"/>
              </a:spcBef>
              <a:spcAft>
                <a:spcPts val="400"/>
              </a:spcAft>
              <a:buFontTx/>
              <a:buNone/>
              <a:defRPr sz="1800">
                <a:solidFill>
                  <a:srgbClr val="414140"/>
                </a:solidFill>
                <a:latin typeface="Arial" panose="020B0604020202020204" pitchFamily="34" charset="0"/>
                <a:cs typeface="Arial" panose="020B0604020202020204" pitchFamily="34" charset="0"/>
              </a:defRPr>
            </a:lvl1pPr>
            <a:lvl2pPr marL="355600" indent="-174625">
              <a:lnSpc>
                <a:spcPct val="100000"/>
              </a:lnSpc>
              <a:spcBef>
                <a:spcPts val="400"/>
              </a:spcBef>
              <a:spcAft>
                <a:spcPts val="400"/>
              </a:spcAft>
              <a:buClr>
                <a:srgbClr val="009A77"/>
              </a:buClr>
              <a:buFont typeface="Wingdings" pitchFamily="2" charset="2"/>
              <a:buChar char="§"/>
              <a:defRPr sz="1800">
                <a:solidFill>
                  <a:srgbClr val="414140"/>
                </a:solidFill>
                <a:latin typeface="Arial" panose="020B0604020202020204" pitchFamily="34" charset="0"/>
                <a:cs typeface="Arial" panose="020B0604020202020204" pitchFamily="34" charset="0"/>
              </a:defRPr>
            </a:lvl2pPr>
            <a:lvl3pPr marL="550863" indent="-195263">
              <a:lnSpc>
                <a:spcPct val="100000"/>
              </a:lnSpc>
              <a:spcBef>
                <a:spcPts val="400"/>
              </a:spcBef>
              <a:spcAft>
                <a:spcPts val="400"/>
              </a:spcAft>
              <a:buClr>
                <a:srgbClr val="084438"/>
              </a:buClr>
              <a:buFont typeface="Arial" panose="020B0604020202020204" pitchFamily="34" charset="0"/>
              <a:buChar char="•"/>
              <a:defRPr sz="1800">
                <a:solidFill>
                  <a:srgbClr val="414140"/>
                </a:solidFill>
                <a:latin typeface="Arial" panose="020B0604020202020204" pitchFamily="34" charset="0"/>
                <a:cs typeface="Arial" panose="020B0604020202020204" pitchFamily="34" charset="0"/>
              </a:defRPr>
            </a:lvl3pPr>
            <a:lvl4pPr marL="709613" indent="-155575">
              <a:lnSpc>
                <a:spcPct val="100000"/>
              </a:lnSpc>
              <a:spcBef>
                <a:spcPts val="400"/>
              </a:spcBef>
              <a:spcAft>
                <a:spcPts val="400"/>
              </a:spcAft>
              <a:buClr>
                <a:schemeClr val="bg1">
                  <a:lumMod val="50000"/>
                </a:schemeClr>
              </a:buClr>
              <a:buFont typeface="Arial" panose="020B0604020202020204" pitchFamily="34" charset="0"/>
              <a:buChar char="•"/>
              <a:defRPr sz="1800">
                <a:solidFill>
                  <a:srgbClr val="414140"/>
                </a:solidFill>
                <a:latin typeface="Arial" panose="020B0604020202020204" pitchFamily="34" charset="0"/>
                <a:cs typeface="Arial" panose="020B0604020202020204" pitchFamily="34" charset="0"/>
              </a:defRPr>
            </a:lvl4pPr>
            <a:lvl5pPr marL="896938" indent="-177800">
              <a:lnSpc>
                <a:spcPct val="100000"/>
              </a:lnSpc>
              <a:spcBef>
                <a:spcPts val="400"/>
              </a:spcBef>
              <a:spcAft>
                <a:spcPts val="400"/>
              </a:spcAft>
              <a:buClr>
                <a:srgbClr val="009A77"/>
              </a:buClr>
              <a:buFont typeface="Arial" panose="020B0604020202020204" pitchFamily="34" charset="0"/>
              <a:buChar char="•"/>
              <a:defRPr sz="1800">
                <a:solidFill>
                  <a:srgbClr val="4141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dirty="0"/>
          </a:p>
        </p:txBody>
      </p:sp>
      <p:sp>
        <p:nvSpPr>
          <p:cNvPr id="10" name="Marcador de número de diapositiva 5">
            <a:extLst>
              <a:ext uri="{FF2B5EF4-FFF2-40B4-BE49-F238E27FC236}">
                <a16:creationId xmlns:a16="http://schemas.microsoft.com/office/drawing/2014/main" id="{451375C0-A7FE-634E-B9A7-EF6995176D10}"/>
              </a:ext>
            </a:extLst>
          </p:cNvPr>
          <p:cNvSpPr>
            <a:spLocks noGrp="1"/>
          </p:cNvSpPr>
          <p:nvPr>
            <p:ph type="sldNum" sz="quarter" idx="12"/>
          </p:nvPr>
        </p:nvSpPr>
        <p:spPr>
          <a:xfrm>
            <a:off x="596900" y="6300691"/>
            <a:ext cx="2743200" cy="365125"/>
          </a:xfrm>
          <a:prstGeom prst="rect">
            <a:avLst/>
          </a:prstGeom>
        </p:spPr>
        <p:txBody>
          <a:bodyPr/>
          <a:lstStyle>
            <a:lvl1pPr algn="l">
              <a:defRPr sz="900">
                <a:solidFill>
                  <a:srgbClr val="414140"/>
                </a:solidFill>
                <a:latin typeface="Arial" panose="020B0604020202020204" pitchFamily="34" charset="0"/>
                <a:cs typeface="Arial" panose="020B0604020202020204" pitchFamily="34" charset="0"/>
              </a:defRPr>
            </a:lvl1pPr>
          </a:lstStyle>
          <a:p>
            <a:fld id="{61D354A8-554D-F140-95BD-D51828942171}" type="slidenum">
              <a:rPr lang="es-ES" smtClean="0"/>
              <a:pPr/>
              <a:t>‹#›</a:t>
            </a:fld>
            <a:endParaRPr lang="es-ES" dirty="0"/>
          </a:p>
        </p:txBody>
      </p:sp>
      <p:sp>
        <p:nvSpPr>
          <p:cNvPr id="4" name="Título 1">
            <a:extLst>
              <a:ext uri="{FF2B5EF4-FFF2-40B4-BE49-F238E27FC236}">
                <a16:creationId xmlns:a16="http://schemas.microsoft.com/office/drawing/2014/main" id="{E90C7D41-50A9-C74E-989F-F80396F2D93E}"/>
              </a:ext>
            </a:extLst>
          </p:cNvPr>
          <p:cNvSpPr>
            <a:spLocks noGrp="1"/>
          </p:cNvSpPr>
          <p:nvPr>
            <p:ph type="title" hasCustomPrompt="1"/>
          </p:nvPr>
        </p:nvSpPr>
        <p:spPr>
          <a:xfrm>
            <a:off x="596900" y="534988"/>
            <a:ext cx="10515600" cy="541324"/>
          </a:xfrm>
        </p:spPr>
        <p:txBody>
          <a:bodyPr>
            <a:noAutofit/>
          </a:bodyPr>
          <a:lstStyle>
            <a:lvl1pPr>
              <a:defRPr sz="3000" b="1">
                <a:solidFill>
                  <a:srgbClr val="414140"/>
                </a:solidFill>
              </a:defRPr>
            </a:lvl1pPr>
          </a:lstStyle>
          <a:p>
            <a:r>
              <a:rPr lang="es-ES" dirty="0"/>
              <a:t>Haga clic para añadir el título</a:t>
            </a:r>
          </a:p>
        </p:txBody>
      </p:sp>
      <p:sp>
        <p:nvSpPr>
          <p:cNvPr id="5" name="Marcador de texto 2">
            <a:extLst>
              <a:ext uri="{FF2B5EF4-FFF2-40B4-BE49-F238E27FC236}">
                <a16:creationId xmlns:a16="http://schemas.microsoft.com/office/drawing/2014/main" id="{AC0F0DC2-34D5-E443-8165-27EB68C82EF4}"/>
              </a:ext>
            </a:extLst>
          </p:cNvPr>
          <p:cNvSpPr>
            <a:spLocks noGrp="1"/>
          </p:cNvSpPr>
          <p:nvPr>
            <p:ph type="body" idx="13" hasCustomPrompt="1"/>
          </p:nvPr>
        </p:nvSpPr>
        <p:spPr>
          <a:xfrm>
            <a:off x="596900" y="1076312"/>
            <a:ext cx="7111516" cy="362322"/>
          </a:xfrm>
          <a:prstGeom prst="rect">
            <a:avLst/>
          </a:prstGeom>
        </p:spPr>
        <p:txBody>
          <a:bodyPr anchor="t">
            <a:noAutofit/>
          </a:bodyPr>
          <a:lstStyle>
            <a:lvl1pPr marL="0" indent="0">
              <a:buNone/>
              <a:defRPr sz="2200" b="0">
                <a:solidFill>
                  <a:srgbClr val="009A77"/>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añadir el subtítulo</a:t>
            </a:r>
          </a:p>
        </p:txBody>
      </p:sp>
      <p:sp>
        <p:nvSpPr>
          <p:cNvPr id="6" name="Rectángulo 5">
            <a:extLst>
              <a:ext uri="{FF2B5EF4-FFF2-40B4-BE49-F238E27FC236}">
                <a16:creationId xmlns:a16="http://schemas.microsoft.com/office/drawing/2014/main" id="{0AC6794D-2F4C-8644-A6F0-350A26F34FD8}"/>
              </a:ext>
            </a:extLst>
          </p:cNvPr>
          <p:cNvSpPr/>
          <p:nvPr userDrawn="1"/>
        </p:nvSpPr>
        <p:spPr>
          <a:xfrm>
            <a:off x="-5533" y="6721687"/>
            <a:ext cx="12197533" cy="136313"/>
          </a:xfrm>
          <a:prstGeom prst="rect">
            <a:avLst/>
          </a:prstGeom>
          <a:solidFill>
            <a:srgbClr val="009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868729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4_Contenido con título">
    <p:spTree>
      <p:nvGrpSpPr>
        <p:cNvPr id="1" name=""/>
        <p:cNvGrpSpPr/>
        <p:nvPr/>
      </p:nvGrpSpPr>
      <p:grpSpPr>
        <a:xfrm>
          <a:off x="0" y="0"/>
          <a:ext cx="0" cy="0"/>
          <a:chOff x="0" y="0"/>
          <a:chExt cx="0" cy="0"/>
        </a:xfrm>
      </p:grpSpPr>
      <p:sp>
        <p:nvSpPr>
          <p:cNvPr id="22" name="Rectangle 239">
            <a:extLst>
              <a:ext uri="{FF2B5EF4-FFF2-40B4-BE49-F238E27FC236}">
                <a16:creationId xmlns:a16="http://schemas.microsoft.com/office/drawing/2014/main" id="{3464392E-AC73-3E40-BB91-7CED60171E9F}"/>
              </a:ext>
            </a:extLst>
          </p:cNvPr>
          <p:cNvSpPr/>
          <p:nvPr userDrawn="1"/>
        </p:nvSpPr>
        <p:spPr>
          <a:xfrm rot="16200000">
            <a:off x="4074004" y="-2265840"/>
            <a:ext cx="4043996" cy="12192001"/>
          </a:xfrm>
          <a:prstGeom prst="rect">
            <a:avLst/>
          </a:prstGeom>
          <a:solidFill>
            <a:srgbClr val="009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D6C0CC9-D280-0148-9B7E-C99C041F10EB}"/>
              </a:ext>
            </a:extLst>
          </p:cNvPr>
          <p:cNvSpPr>
            <a:spLocks noGrp="1"/>
          </p:cNvSpPr>
          <p:nvPr>
            <p:ph type="title" hasCustomPrompt="1"/>
          </p:nvPr>
        </p:nvSpPr>
        <p:spPr>
          <a:xfrm>
            <a:off x="1689863" y="2200436"/>
            <a:ext cx="3932237" cy="659330"/>
          </a:xfrm>
        </p:spPr>
        <p:txBody>
          <a:bodyPr anchor="b">
            <a:noAutofit/>
          </a:bodyPr>
          <a:lstStyle>
            <a:lvl1pPr>
              <a:lnSpc>
                <a:spcPct val="100000"/>
              </a:lnSpc>
              <a:spcBef>
                <a:spcPts val="400"/>
              </a:spcBef>
              <a:spcAft>
                <a:spcPts val="400"/>
              </a:spcAft>
              <a:defRPr sz="1800" b="1">
                <a:solidFill>
                  <a:schemeClr val="bg1"/>
                </a:solidFill>
              </a:defRPr>
            </a:lvl1pPr>
          </a:lstStyle>
          <a:p>
            <a:r>
              <a:rPr lang="es-ES" dirty="0"/>
              <a:t>Haga clic para añadir </a:t>
            </a:r>
            <a:br>
              <a:rPr lang="es-ES" dirty="0"/>
            </a:br>
            <a:r>
              <a:rPr lang="es-ES" dirty="0"/>
              <a:t>el título del contenido</a:t>
            </a:r>
          </a:p>
        </p:txBody>
      </p:sp>
      <p:sp>
        <p:nvSpPr>
          <p:cNvPr id="4" name="Marcador de texto 3">
            <a:extLst>
              <a:ext uri="{FF2B5EF4-FFF2-40B4-BE49-F238E27FC236}">
                <a16:creationId xmlns:a16="http://schemas.microsoft.com/office/drawing/2014/main" id="{32FDF5D7-C319-1D44-B150-2EF4D4B28B29}"/>
              </a:ext>
            </a:extLst>
          </p:cNvPr>
          <p:cNvSpPr>
            <a:spLocks noGrp="1"/>
          </p:cNvSpPr>
          <p:nvPr>
            <p:ph type="body" sz="half" idx="2"/>
          </p:nvPr>
        </p:nvSpPr>
        <p:spPr>
          <a:xfrm>
            <a:off x="1689863" y="2978511"/>
            <a:ext cx="3932237" cy="567647"/>
          </a:xfrm>
          <a:prstGeom prst="rect">
            <a:avLst/>
          </a:prstGeom>
        </p:spPr>
        <p:txBody>
          <a:bodyPr>
            <a:noAutofit/>
          </a:bodyPr>
          <a:lstStyle>
            <a:lvl1pPr marL="0" indent="0">
              <a:lnSpc>
                <a:spcPct val="100000"/>
              </a:lnSpc>
              <a:spcBef>
                <a:spcPts val="400"/>
              </a:spcBef>
              <a:spcAft>
                <a:spcPts val="400"/>
              </a:spcAft>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Marcador de número de diapositiva 6">
            <a:extLst>
              <a:ext uri="{FF2B5EF4-FFF2-40B4-BE49-F238E27FC236}">
                <a16:creationId xmlns:a16="http://schemas.microsoft.com/office/drawing/2014/main" id="{3E2A8D32-E08F-7C45-9DDB-242CBE13D6F3}"/>
              </a:ext>
            </a:extLst>
          </p:cNvPr>
          <p:cNvSpPr>
            <a:spLocks noGrp="1"/>
          </p:cNvSpPr>
          <p:nvPr>
            <p:ph type="sldNum" sz="quarter" idx="12"/>
          </p:nvPr>
        </p:nvSpPr>
        <p:spPr>
          <a:xfrm>
            <a:off x="585788" y="6303963"/>
            <a:ext cx="832046" cy="365125"/>
          </a:xfrm>
          <a:prstGeom prst="rect">
            <a:avLst/>
          </a:prstGeom>
        </p:spPr>
        <p:txBody>
          <a:bodyPr/>
          <a:lstStyle/>
          <a:p>
            <a:fld id="{61D354A8-554D-F140-95BD-D51828942171}" type="slidenum">
              <a:rPr lang="es-ES" smtClean="0"/>
              <a:t>‹#›</a:t>
            </a:fld>
            <a:endParaRPr lang="es-ES" dirty="0"/>
          </a:p>
        </p:txBody>
      </p:sp>
      <p:sp>
        <p:nvSpPr>
          <p:cNvPr id="10" name="Marcador de texto 2">
            <a:extLst>
              <a:ext uri="{FF2B5EF4-FFF2-40B4-BE49-F238E27FC236}">
                <a16:creationId xmlns:a16="http://schemas.microsoft.com/office/drawing/2014/main" id="{C4039613-B953-DA4E-BE3C-998C7D0B51E7}"/>
              </a:ext>
            </a:extLst>
          </p:cNvPr>
          <p:cNvSpPr>
            <a:spLocks noGrp="1"/>
          </p:cNvSpPr>
          <p:nvPr>
            <p:ph type="body" idx="1" hasCustomPrompt="1"/>
          </p:nvPr>
        </p:nvSpPr>
        <p:spPr>
          <a:xfrm>
            <a:off x="596900" y="1076312"/>
            <a:ext cx="7111516" cy="362322"/>
          </a:xfrm>
          <a:prstGeom prst="rect">
            <a:avLst/>
          </a:prstGeom>
        </p:spPr>
        <p:txBody>
          <a:bodyPr anchor="t">
            <a:noAutofit/>
          </a:bodyPr>
          <a:lstStyle>
            <a:lvl1pPr marL="0" indent="0">
              <a:buNone/>
              <a:defRPr sz="2200" b="0">
                <a:solidFill>
                  <a:srgbClr val="009A77"/>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añadir el subtítulo</a:t>
            </a:r>
          </a:p>
        </p:txBody>
      </p:sp>
      <p:sp>
        <p:nvSpPr>
          <p:cNvPr id="15" name="Marcador de texto 3">
            <a:extLst>
              <a:ext uri="{FF2B5EF4-FFF2-40B4-BE49-F238E27FC236}">
                <a16:creationId xmlns:a16="http://schemas.microsoft.com/office/drawing/2014/main" id="{C750F539-9784-8047-8011-8388F48F4BDD}"/>
              </a:ext>
            </a:extLst>
          </p:cNvPr>
          <p:cNvSpPr>
            <a:spLocks noGrp="1"/>
          </p:cNvSpPr>
          <p:nvPr>
            <p:ph type="body" sz="half" idx="13"/>
          </p:nvPr>
        </p:nvSpPr>
        <p:spPr>
          <a:xfrm>
            <a:off x="1689863" y="4869755"/>
            <a:ext cx="3932237" cy="567647"/>
          </a:xfrm>
          <a:prstGeom prst="rect">
            <a:avLst/>
          </a:prstGeom>
        </p:spPr>
        <p:txBody>
          <a:bodyPr>
            <a:noAutofit/>
          </a:bodyPr>
          <a:lstStyle>
            <a:lvl1pPr marL="0" indent="0">
              <a:lnSpc>
                <a:spcPct val="100000"/>
              </a:lnSpc>
              <a:spcBef>
                <a:spcPts val="400"/>
              </a:spcBef>
              <a:spcAft>
                <a:spcPts val="400"/>
              </a:spcAft>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Marcador de texto 3">
            <a:extLst>
              <a:ext uri="{FF2B5EF4-FFF2-40B4-BE49-F238E27FC236}">
                <a16:creationId xmlns:a16="http://schemas.microsoft.com/office/drawing/2014/main" id="{CF8C4738-2536-9C49-AA38-3656A2CB4AB8}"/>
              </a:ext>
            </a:extLst>
          </p:cNvPr>
          <p:cNvSpPr>
            <a:spLocks noGrp="1"/>
          </p:cNvSpPr>
          <p:nvPr>
            <p:ph type="body" sz="half" idx="14"/>
          </p:nvPr>
        </p:nvSpPr>
        <p:spPr>
          <a:xfrm>
            <a:off x="7349517" y="2978511"/>
            <a:ext cx="3932237" cy="567647"/>
          </a:xfrm>
          <a:prstGeom prst="rect">
            <a:avLst/>
          </a:prstGeom>
        </p:spPr>
        <p:txBody>
          <a:bodyPr>
            <a:noAutofit/>
          </a:bodyPr>
          <a:lstStyle>
            <a:lvl1pPr marL="0" indent="0">
              <a:lnSpc>
                <a:spcPct val="100000"/>
              </a:lnSpc>
              <a:spcBef>
                <a:spcPts val="400"/>
              </a:spcBef>
              <a:spcAft>
                <a:spcPts val="400"/>
              </a:spcAft>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Marcador de texto 3">
            <a:extLst>
              <a:ext uri="{FF2B5EF4-FFF2-40B4-BE49-F238E27FC236}">
                <a16:creationId xmlns:a16="http://schemas.microsoft.com/office/drawing/2014/main" id="{396AA289-3A82-514A-8A78-4CF24A5B203E}"/>
              </a:ext>
            </a:extLst>
          </p:cNvPr>
          <p:cNvSpPr>
            <a:spLocks noGrp="1"/>
          </p:cNvSpPr>
          <p:nvPr>
            <p:ph type="body" sz="half" idx="15"/>
          </p:nvPr>
        </p:nvSpPr>
        <p:spPr>
          <a:xfrm>
            <a:off x="7349517" y="4869755"/>
            <a:ext cx="3932237" cy="567647"/>
          </a:xfrm>
          <a:prstGeom prst="rect">
            <a:avLst/>
          </a:prstGeom>
        </p:spPr>
        <p:txBody>
          <a:bodyPr>
            <a:noAutofit/>
          </a:bodyPr>
          <a:lstStyle>
            <a:lvl1pPr marL="0" indent="0">
              <a:lnSpc>
                <a:spcPct val="100000"/>
              </a:lnSpc>
              <a:spcBef>
                <a:spcPts val="400"/>
              </a:spcBef>
              <a:spcAft>
                <a:spcPts val="400"/>
              </a:spcAft>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Marcador de texto 4">
            <a:extLst>
              <a:ext uri="{FF2B5EF4-FFF2-40B4-BE49-F238E27FC236}">
                <a16:creationId xmlns:a16="http://schemas.microsoft.com/office/drawing/2014/main" id="{DF4E9D53-4EF1-7D4E-938E-C1865136BEC3}"/>
              </a:ext>
            </a:extLst>
          </p:cNvPr>
          <p:cNvSpPr>
            <a:spLocks noGrp="1"/>
          </p:cNvSpPr>
          <p:nvPr>
            <p:ph type="body" sz="quarter" idx="16" hasCustomPrompt="1"/>
          </p:nvPr>
        </p:nvSpPr>
        <p:spPr>
          <a:xfrm>
            <a:off x="596900" y="534988"/>
            <a:ext cx="7205662" cy="456027"/>
          </a:xfrm>
        </p:spPr>
        <p:txBody>
          <a:bodyPr>
            <a:noAutofit/>
          </a:bodyPr>
          <a:lstStyle>
            <a:lvl1pPr marL="0" indent="0">
              <a:buNone/>
              <a:defRPr lang="es-ES" sz="3000" b="1" kern="1200" dirty="0">
                <a:solidFill>
                  <a:srgbClr val="414140"/>
                </a:solidFill>
                <a:latin typeface="Arial" panose="020B0604020202020204" pitchFamily="34" charset="0"/>
                <a:ea typeface="+mj-ea"/>
                <a:cs typeface="Arial" panose="020B0604020202020204" pitchFamily="34" charset="0"/>
              </a:defRPr>
            </a:lvl1pPr>
          </a:lstStyle>
          <a:p>
            <a:pPr lvl="0"/>
            <a:r>
              <a:rPr lang="es-ES" dirty="0"/>
              <a:t>Haga clic para añadir el título</a:t>
            </a:r>
          </a:p>
        </p:txBody>
      </p:sp>
      <p:sp>
        <p:nvSpPr>
          <p:cNvPr id="23" name="Rectángulo 22">
            <a:extLst>
              <a:ext uri="{FF2B5EF4-FFF2-40B4-BE49-F238E27FC236}">
                <a16:creationId xmlns:a16="http://schemas.microsoft.com/office/drawing/2014/main" id="{74BC73FF-752A-E348-AD72-346A06EE37ED}"/>
              </a:ext>
            </a:extLst>
          </p:cNvPr>
          <p:cNvSpPr/>
          <p:nvPr userDrawn="1"/>
        </p:nvSpPr>
        <p:spPr>
          <a:xfrm>
            <a:off x="-5533" y="6721687"/>
            <a:ext cx="12197533" cy="136313"/>
          </a:xfrm>
          <a:prstGeom prst="rect">
            <a:avLst/>
          </a:prstGeom>
          <a:solidFill>
            <a:srgbClr val="009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Marcador de contenido 5">
            <a:extLst>
              <a:ext uri="{FF2B5EF4-FFF2-40B4-BE49-F238E27FC236}">
                <a16:creationId xmlns:a16="http://schemas.microsoft.com/office/drawing/2014/main" id="{64CAB004-E7BF-6C47-9038-BC017B5A37EB}"/>
              </a:ext>
            </a:extLst>
          </p:cNvPr>
          <p:cNvSpPr>
            <a:spLocks noGrp="1"/>
          </p:cNvSpPr>
          <p:nvPr>
            <p:ph sz="quarter" idx="18"/>
          </p:nvPr>
        </p:nvSpPr>
        <p:spPr>
          <a:xfrm>
            <a:off x="7350125" y="2176157"/>
            <a:ext cx="4254500" cy="659331"/>
          </a:xfrm>
        </p:spPr>
        <p:txBody>
          <a:bodyPr/>
          <a:lstStyle>
            <a:lvl1pPr marL="0" indent="0">
              <a:lnSpc>
                <a:spcPct val="100000"/>
              </a:lnSpc>
              <a:spcBef>
                <a:spcPts val="400"/>
              </a:spcBef>
              <a:spcAft>
                <a:spcPts val="400"/>
              </a:spcAft>
              <a:buFontTx/>
              <a:buNone/>
              <a:defRPr sz="1800" b="1">
                <a:solidFill>
                  <a:schemeClr val="bg1"/>
                </a:solidFill>
              </a:defRPr>
            </a:lvl1pPr>
          </a:lstStyle>
          <a:p>
            <a:pPr lvl="0"/>
            <a:r>
              <a:rPr lang="en-US"/>
              <a:t>Click to edit Master text styles</a:t>
            </a:r>
          </a:p>
        </p:txBody>
      </p:sp>
      <p:sp>
        <p:nvSpPr>
          <p:cNvPr id="12" name="Marcador de contenido 11">
            <a:extLst>
              <a:ext uri="{FF2B5EF4-FFF2-40B4-BE49-F238E27FC236}">
                <a16:creationId xmlns:a16="http://schemas.microsoft.com/office/drawing/2014/main" id="{BC62214E-6572-B244-9CA8-C9E4F41A98DE}"/>
              </a:ext>
            </a:extLst>
          </p:cNvPr>
          <p:cNvSpPr>
            <a:spLocks noGrp="1"/>
          </p:cNvSpPr>
          <p:nvPr>
            <p:ph sz="quarter" idx="19"/>
          </p:nvPr>
        </p:nvSpPr>
        <p:spPr>
          <a:xfrm>
            <a:off x="7350125" y="4121428"/>
            <a:ext cx="3932238" cy="660400"/>
          </a:xfrm>
        </p:spPr>
        <p:txBody>
          <a:bodyPr/>
          <a:lstStyle>
            <a:lvl1pPr marL="0" indent="0">
              <a:lnSpc>
                <a:spcPct val="100000"/>
              </a:lnSpc>
              <a:spcBef>
                <a:spcPts val="400"/>
              </a:spcBef>
              <a:spcAft>
                <a:spcPts val="400"/>
              </a:spcAft>
              <a:buNone/>
              <a:defRPr sz="1800" b="1">
                <a:solidFill>
                  <a:schemeClr val="bg1"/>
                </a:solidFill>
              </a:defRPr>
            </a:lvl1pPr>
          </a:lstStyle>
          <a:p>
            <a:pPr lvl="0"/>
            <a:r>
              <a:rPr lang="en-US"/>
              <a:t>Click to edit Master text styles</a:t>
            </a:r>
          </a:p>
        </p:txBody>
      </p:sp>
      <p:sp>
        <p:nvSpPr>
          <p:cNvPr id="24" name="Marcador de contenido 23">
            <a:extLst>
              <a:ext uri="{FF2B5EF4-FFF2-40B4-BE49-F238E27FC236}">
                <a16:creationId xmlns:a16="http://schemas.microsoft.com/office/drawing/2014/main" id="{2EE532E3-4942-3643-974F-BCBFD9015F42}"/>
              </a:ext>
            </a:extLst>
          </p:cNvPr>
          <p:cNvSpPr>
            <a:spLocks noGrp="1"/>
          </p:cNvSpPr>
          <p:nvPr>
            <p:ph sz="quarter" idx="20"/>
          </p:nvPr>
        </p:nvSpPr>
        <p:spPr>
          <a:xfrm>
            <a:off x="1702833" y="4121150"/>
            <a:ext cx="3932238" cy="659330"/>
          </a:xfrm>
        </p:spPr>
        <p:txBody>
          <a:bodyPr/>
          <a:lstStyle>
            <a:lvl1pPr marL="0" indent="0">
              <a:lnSpc>
                <a:spcPct val="100000"/>
              </a:lnSpc>
              <a:spcBef>
                <a:spcPts val="400"/>
              </a:spcBef>
              <a:spcAft>
                <a:spcPts val="400"/>
              </a:spcAft>
              <a:buNone/>
              <a:defRPr sz="18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504837318"/>
      </p:ext>
    </p:extLst>
  </p:cSld>
  <p:clrMapOvr>
    <a:masterClrMapping/>
  </p:clrMapOvr>
</p:sldLayout>
</file>

<file path=ppt/slideLayouts/slideLayout17.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2_Contenido con título">
    <p:spTree>
      <p:nvGrpSpPr>
        <p:cNvPr id="1" name=""/>
        <p:cNvGrpSpPr/>
        <p:nvPr/>
      </p:nvGrpSpPr>
      <p:grpSpPr>
        <a:xfrm>
          <a:off x="0" y="0"/>
          <a:ext cx="0" cy="0"/>
          <a:chOff x="0" y="0"/>
          <a:chExt cx="0" cy="0"/>
        </a:xfrm>
      </p:grpSpPr>
      <p:sp>
        <p:nvSpPr>
          <p:cNvPr id="14" name="Rectangle 239">
            <a:extLst>
              <a:ext uri="{FF2B5EF4-FFF2-40B4-BE49-F238E27FC236}">
                <a16:creationId xmlns:a16="http://schemas.microsoft.com/office/drawing/2014/main" id="{CA1ECF5D-CF6A-8647-A22E-E6240A965D14}"/>
              </a:ext>
            </a:extLst>
          </p:cNvPr>
          <p:cNvSpPr/>
          <p:nvPr userDrawn="1"/>
        </p:nvSpPr>
        <p:spPr>
          <a:xfrm rot="16200000">
            <a:off x="5715000" y="381000"/>
            <a:ext cx="6858000" cy="6096000"/>
          </a:xfrm>
          <a:prstGeom prst="rect">
            <a:avLst/>
          </a:prstGeom>
          <a:solidFill>
            <a:srgbClr val="009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arcador de texto 2">
            <a:extLst>
              <a:ext uri="{FF2B5EF4-FFF2-40B4-BE49-F238E27FC236}">
                <a16:creationId xmlns:a16="http://schemas.microsoft.com/office/drawing/2014/main" id="{C4039613-B953-DA4E-BE3C-998C7D0B51E7}"/>
              </a:ext>
            </a:extLst>
          </p:cNvPr>
          <p:cNvSpPr>
            <a:spLocks noGrp="1"/>
          </p:cNvSpPr>
          <p:nvPr>
            <p:ph type="body" idx="1"/>
          </p:nvPr>
        </p:nvSpPr>
        <p:spPr>
          <a:xfrm>
            <a:off x="596900" y="4019137"/>
            <a:ext cx="2877820" cy="1028084"/>
          </a:xfrm>
          <a:prstGeom prst="rect">
            <a:avLst/>
          </a:prstGeom>
        </p:spPr>
        <p:txBody>
          <a:bodyPr anchor="t">
            <a:noAutofit/>
          </a:bodyPr>
          <a:lstStyle>
            <a:lvl1pPr marL="0" indent="0">
              <a:lnSpc>
                <a:spcPct val="100000"/>
              </a:lnSpc>
              <a:spcBef>
                <a:spcPts val="400"/>
              </a:spcBef>
              <a:spcAft>
                <a:spcPts val="400"/>
              </a:spcAft>
              <a:buNone/>
              <a:defRPr sz="2200" b="0">
                <a:solidFill>
                  <a:srgbClr val="009A77"/>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Marcador de texto 3">
            <a:extLst>
              <a:ext uri="{FF2B5EF4-FFF2-40B4-BE49-F238E27FC236}">
                <a16:creationId xmlns:a16="http://schemas.microsoft.com/office/drawing/2014/main" id="{32FDF5D7-C319-1D44-B150-2EF4D4B28B29}"/>
              </a:ext>
            </a:extLst>
          </p:cNvPr>
          <p:cNvSpPr>
            <a:spLocks noGrp="1"/>
          </p:cNvSpPr>
          <p:nvPr>
            <p:ph type="body" sz="half" idx="2"/>
          </p:nvPr>
        </p:nvSpPr>
        <p:spPr>
          <a:xfrm>
            <a:off x="6976479" y="2332355"/>
            <a:ext cx="3932237" cy="567647"/>
          </a:xfrm>
          <a:prstGeom prst="rect">
            <a:avLst/>
          </a:prstGeom>
        </p:spPr>
        <p:txBody>
          <a:bodyPr>
            <a:noAutofit/>
          </a:bodyPr>
          <a:lstStyle>
            <a:lvl1pPr marL="0" indent="0">
              <a:lnSpc>
                <a:spcPct val="100000"/>
              </a:lnSpc>
              <a:spcBef>
                <a:spcPts val="400"/>
              </a:spcBef>
              <a:spcAft>
                <a:spcPts val="400"/>
              </a:spcAft>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Marcador de texto 3">
            <a:extLst>
              <a:ext uri="{FF2B5EF4-FFF2-40B4-BE49-F238E27FC236}">
                <a16:creationId xmlns:a16="http://schemas.microsoft.com/office/drawing/2014/main" id="{C750F539-9784-8047-8011-8388F48F4BDD}"/>
              </a:ext>
            </a:extLst>
          </p:cNvPr>
          <p:cNvSpPr>
            <a:spLocks noGrp="1"/>
          </p:cNvSpPr>
          <p:nvPr>
            <p:ph type="body" sz="half" idx="13"/>
          </p:nvPr>
        </p:nvSpPr>
        <p:spPr>
          <a:xfrm>
            <a:off x="7001471" y="3405965"/>
            <a:ext cx="3932237" cy="567647"/>
          </a:xfrm>
          <a:prstGeom prst="rect">
            <a:avLst/>
          </a:prstGeom>
        </p:spPr>
        <p:txBody>
          <a:bodyPr>
            <a:noAutofit/>
          </a:bodyPr>
          <a:lstStyle>
            <a:lvl1pPr marL="0" indent="0">
              <a:lnSpc>
                <a:spcPct val="100000"/>
              </a:lnSpc>
              <a:spcBef>
                <a:spcPts val="400"/>
              </a:spcBef>
              <a:spcAft>
                <a:spcPts val="400"/>
              </a:spcAft>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0" name="Marcador de texto 3">
            <a:extLst>
              <a:ext uri="{FF2B5EF4-FFF2-40B4-BE49-F238E27FC236}">
                <a16:creationId xmlns:a16="http://schemas.microsoft.com/office/drawing/2014/main" id="{F51F613B-6AF0-B049-BE7A-81ACD830BAE2}"/>
              </a:ext>
            </a:extLst>
          </p:cNvPr>
          <p:cNvSpPr>
            <a:spLocks noGrp="1"/>
          </p:cNvSpPr>
          <p:nvPr>
            <p:ph type="body" sz="half" idx="14"/>
          </p:nvPr>
        </p:nvSpPr>
        <p:spPr>
          <a:xfrm>
            <a:off x="7001471" y="4479574"/>
            <a:ext cx="3932237" cy="567647"/>
          </a:xfrm>
          <a:prstGeom prst="rect">
            <a:avLst/>
          </a:prstGeom>
        </p:spPr>
        <p:txBody>
          <a:bodyPr>
            <a:noAutofit/>
          </a:bodyPr>
          <a:lstStyle>
            <a:lvl1pPr marL="0" indent="0">
              <a:lnSpc>
                <a:spcPct val="100000"/>
              </a:lnSpc>
              <a:spcBef>
                <a:spcPts val="400"/>
              </a:spcBef>
              <a:spcAft>
                <a:spcPts val="400"/>
              </a:spcAft>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Rectángulo 12">
            <a:extLst>
              <a:ext uri="{FF2B5EF4-FFF2-40B4-BE49-F238E27FC236}">
                <a16:creationId xmlns:a16="http://schemas.microsoft.com/office/drawing/2014/main" id="{3FE7172B-264A-6A46-B024-35388E427F57}"/>
              </a:ext>
            </a:extLst>
          </p:cNvPr>
          <p:cNvSpPr/>
          <p:nvPr userDrawn="1"/>
        </p:nvSpPr>
        <p:spPr>
          <a:xfrm>
            <a:off x="-5533" y="6721687"/>
            <a:ext cx="12197533" cy="136313"/>
          </a:xfrm>
          <a:prstGeom prst="rect">
            <a:avLst/>
          </a:prstGeom>
          <a:solidFill>
            <a:srgbClr val="009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Marcador de número de diapositiva 6">
            <a:extLst>
              <a:ext uri="{FF2B5EF4-FFF2-40B4-BE49-F238E27FC236}">
                <a16:creationId xmlns:a16="http://schemas.microsoft.com/office/drawing/2014/main" id="{29ECE016-A672-A843-A2CF-F1F0A6818C6B}"/>
              </a:ext>
            </a:extLst>
          </p:cNvPr>
          <p:cNvSpPr>
            <a:spLocks noGrp="1"/>
          </p:cNvSpPr>
          <p:nvPr>
            <p:ph type="sldNum" sz="quarter" idx="12"/>
          </p:nvPr>
        </p:nvSpPr>
        <p:spPr>
          <a:xfrm>
            <a:off x="585788" y="6303963"/>
            <a:ext cx="832046" cy="365125"/>
          </a:xfrm>
          <a:prstGeom prst="rect">
            <a:avLst/>
          </a:prstGeom>
        </p:spPr>
        <p:txBody>
          <a:bodyPr/>
          <a:lstStyle>
            <a:lvl1pPr>
              <a:defRPr sz="900"/>
            </a:lvl1pPr>
          </a:lstStyle>
          <a:p>
            <a:fld id="{61D354A8-554D-F140-95BD-D51828942171}" type="slidenum">
              <a:rPr lang="es-ES" smtClean="0"/>
              <a:pPr/>
              <a:t>‹#›</a:t>
            </a:fld>
            <a:endParaRPr lang="es-ES" dirty="0"/>
          </a:p>
        </p:txBody>
      </p:sp>
      <p:sp>
        <p:nvSpPr>
          <p:cNvPr id="3" name="Marcador de contenido 2">
            <a:extLst>
              <a:ext uri="{FF2B5EF4-FFF2-40B4-BE49-F238E27FC236}">
                <a16:creationId xmlns:a16="http://schemas.microsoft.com/office/drawing/2014/main" id="{64062AB2-383C-E942-8D8D-51CD25634470}"/>
              </a:ext>
            </a:extLst>
          </p:cNvPr>
          <p:cNvSpPr>
            <a:spLocks noGrp="1"/>
          </p:cNvSpPr>
          <p:nvPr>
            <p:ph sz="quarter" idx="15"/>
          </p:nvPr>
        </p:nvSpPr>
        <p:spPr>
          <a:xfrm>
            <a:off x="606479" y="1868620"/>
            <a:ext cx="3558017" cy="1654524"/>
          </a:xfrm>
        </p:spPr>
        <p:txBody>
          <a:bodyPr/>
          <a:lstStyle>
            <a:lvl1pPr marL="0" indent="0">
              <a:lnSpc>
                <a:spcPct val="100000"/>
              </a:lnSpc>
              <a:spcBef>
                <a:spcPts val="400"/>
              </a:spcBef>
              <a:spcAft>
                <a:spcPts val="400"/>
              </a:spcAft>
              <a:buNone/>
              <a:defRPr sz="3600" b="1"/>
            </a:lvl1pPr>
          </a:lstStyle>
          <a:p>
            <a:pPr lvl="0"/>
            <a:r>
              <a:rPr lang="en-US"/>
              <a:t>Click to edit Master text styles</a:t>
            </a:r>
          </a:p>
        </p:txBody>
      </p:sp>
    </p:spTree>
    <p:extLst>
      <p:ext uri="{BB962C8B-B14F-4D97-AF65-F5344CB8AC3E}">
        <p14:creationId xmlns:p14="http://schemas.microsoft.com/office/powerpoint/2010/main" val="2995197994"/>
      </p:ext>
    </p:extLst>
  </p:cSld>
  <p:clrMapOvr>
    <a:masterClrMapping/>
  </p:clrMapOvr>
</p:sldLayout>
</file>

<file path=ppt/slideLayouts/slideLayout18.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3_Contenido con título">
    <p:spTree>
      <p:nvGrpSpPr>
        <p:cNvPr id="1" name=""/>
        <p:cNvGrpSpPr/>
        <p:nvPr/>
      </p:nvGrpSpPr>
      <p:grpSpPr>
        <a:xfrm>
          <a:off x="0" y="0"/>
          <a:ext cx="0" cy="0"/>
          <a:chOff x="0" y="0"/>
          <a:chExt cx="0" cy="0"/>
        </a:xfrm>
      </p:grpSpPr>
      <p:sp>
        <p:nvSpPr>
          <p:cNvPr id="14" name="Rectangle 239">
            <a:extLst>
              <a:ext uri="{FF2B5EF4-FFF2-40B4-BE49-F238E27FC236}">
                <a16:creationId xmlns:a16="http://schemas.microsoft.com/office/drawing/2014/main" id="{CA1ECF5D-CF6A-8647-A22E-E6240A965D14}"/>
              </a:ext>
            </a:extLst>
          </p:cNvPr>
          <p:cNvSpPr/>
          <p:nvPr userDrawn="1"/>
        </p:nvSpPr>
        <p:spPr>
          <a:xfrm rot="16200000">
            <a:off x="5715000" y="381000"/>
            <a:ext cx="6858000" cy="6096000"/>
          </a:xfrm>
          <a:prstGeom prst="rect">
            <a:avLst/>
          </a:prstGeom>
          <a:solidFill>
            <a:srgbClr val="009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arcador de número de diapositiva 6">
            <a:extLst>
              <a:ext uri="{FF2B5EF4-FFF2-40B4-BE49-F238E27FC236}">
                <a16:creationId xmlns:a16="http://schemas.microsoft.com/office/drawing/2014/main" id="{3E2A8D32-E08F-7C45-9DDB-242CBE13D6F3}"/>
              </a:ext>
            </a:extLst>
          </p:cNvPr>
          <p:cNvSpPr>
            <a:spLocks noGrp="1"/>
          </p:cNvSpPr>
          <p:nvPr>
            <p:ph type="sldNum" sz="quarter" idx="12"/>
          </p:nvPr>
        </p:nvSpPr>
        <p:spPr>
          <a:xfrm>
            <a:off x="585788" y="6303963"/>
            <a:ext cx="832046" cy="365125"/>
          </a:xfrm>
          <a:prstGeom prst="rect">
            <a:avLst/>
          </a:prstGeom>
        </p:spPr>
        <p:txBody>
          <a:bodyPr/>
          <a:lstStyle/>
          <a:p>
            <a:fld id="{61D354A8-554D-F140-95BD-D51828942171}" type="slidenum">
              <a:rPr lang="es-ES" smtClean="0"/>
              <a:t>‹#›</a:t>
            </a:fld>
            <a:endParaRPr lang="es-ES" dirty="0"/>
          </a:p>
        </p:txBody>
      </p:sp>
      <p:sp>
        <p:nvSpPr>
          <p:cNvPr id="10" name="Marcador de texto 2">
            <a:extLst>
              <a:ext uri="{FF2B5EF4-FFF2-40B4-BE49-F238E27FC236}">
                <a16:creationId xmlns:a16="http://schemas.microsoft.com/office/drawing/2014/main" id="{C4039613-B953-DA4E-BE3C-998C7D0B51E7}"/>
              </a:ext>
            </a:extLst>
          </p:cNvPr>
          <p:cNvSpPr>
            <a:spLocks noGrp="1"/>
          </p:cNvSpPr>
          <p:nvPr>
            <p:ph type="body" idx="1"/>
          </p:nvPr>
        </p:nvSpPr>
        <p:spPr>
          <a:xfrm>
            <a:off x="596900" y="4019137"/>
            <a:ext cx="2877820" cy="1028084"/>
          </a:xfrm>
          <a:prstGeom prst="rect">
            <a:avLst/>
          </a:prstGeom>
        </p:spPr>
        <p:txBody>
          <a:bodyPr anchor="t">
            <a:noAutofit/>
          </a:bodyPr>
          <a:lstStyle>
            <a:lvl1pPr marL="0" indent="0">
              <a:lnSpc>
                <a:spcPct val="100000"/>
              </a:lnSpc>
              <a:spcBef>
                <a:spcPts val="400"/>
              </a:spcBef>
              <a:spcAft>
                <a:spcPts val="400"/>
              </a:spcAft>
              <a:buNone/>
              <a:defRPr sz="2200" b="0">
                <a:solidFill>
                  <a:srgbClr val="009A77"/>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Marcador de texto 3">
            <a:extLst>
              <a:ext uri="{FF2B5EF4-FFF2-40B4-BE49-F238E27FC236}">
                <a16:creationId xmlns:a16="http://schemas.microsoft.com/office/drawing/2014/main" id="{32FDF5D7-C319-1D44-B150-2EF4D4B28B29}"/>
              </a:ext>
            </a:extLst>
          </p:cNvPr>
          <p:cNvSpPr>
            <a:spLocks noGrp="1"/>
          </p:cNvSpPr>
          <p:nvPr>
            <p:ph type="body" sz="half" idx="2"/>
          </p:nvPr>
        </p:nvSpPr>
        <p:spPr>
          <a:xfrm>
            <a:off x="6774349" y="2332354"/>
            <a:ext cx="1907639" cy="1096645"/>
          </a:xfrm>
          <a:prstGeom prst="rect">
            <a:avLst/>
          </a:prstGeom>
        </p:spPr>
        <p:txBody>
          <a:bodyPr>
            <a:noAutofit/>
          </a:bodyPr>
          <a:lstStyle>
            <a:lvl1pPr marL="0" indent="0">
              <a:lnSpc>
                <a:spcPct val="100000"/>
              </a:lnSpc>
              <a:spcBef>
                <a:spcPts val="400"/>
              </a:spcBef>
              <a:spcAft>
                <a:spcPts val="400"/>
              </a:spcAft>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Marcador de texto 3">
            <a:extLst>
              <a:ext uri="{FF2B5EF4-FFF2-40B4-BE49-F238E27FC236}">
                <a16:creationId xmlns:a16="http://schemas.microsoft.com/office/drawing/2014/main" id="{74DBEA79-FC98-4D44-9F47-EDFFF437D773}"/>
              </a:ext>
            </a:extLst>
          </p:cNvPr>
          <p:cNvSpPr>
            <a:spLocks noGrp="1"/>
          </p:cNvSpPr>
          <p:nvPr>
            <p:ph type="body" sz="half" idx="13"/>
          </p:nvPr>
        </p:nvSpPr>
        <p:spPr>
          <a:xfrm>
            <a:off x="9402046" y="2332354"/>
            <a:ext cx="1907639" cy="1096645"/>
          </a:xfrm>
          <a:prstGeom prst="rect">
            <a:avLst/>
          </a:prstGeom>
        </p:spPr>
        <p:txBody>
          <a:bodyPr>
            <a:noAutofit/>
          </a:bodyPr>
          <a:lstStyle>
            <a:lvl1pPr marL="0" indent="0">
              <a:lnSpc>
                <a:spcPct val="100000"/>
              </a:lnSpc>
              <a:spcBef>
                <a:spcPts val="400"/>
              </a:spcBef>
              <a:spcAft>
                <a:spcPts val="400"/>
              </a:spcAft>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Marcador de texto 3">
            <a:extLst>
              <a:ext uri="{FF2B5EF4-FFF2-40B4-BE49-F238E27FC236}">
                <a16:creationId xmlns:a16="http://schemas.microsoft.com/office/drawing/2014/main" id="{9EB8D0E8-3D73-7240-A650-9E629EC6B72C}"/>
              </a:ext>
            </a:extLst>
          </p:cNvPr>
          <p:cNvSpPr>
            <a:spLocks noGrp="1"/>
          </p:cNvSpPr>
          <p:nvPr>
            <p:ph type="body" sz="half" idx="14"/>
          </p:nvPr>
        </p:nvSpPr>
        <p:spPr>
          <a:xfrm>
            <a:off x="6774349" y="4680918"/>
            <a:ext cx="1907639" cy="1096645"/>
          </a:xfrm>
          <a:prstGeom prst="rect">
            <a:avLst/>
          </a:prstGeom>
        </p:spPr>
        <p:txBody>
          <a:bodyPr>
            <a:noAutofit/>
          </a:bodyPr>
          <a:lstStyle>
            <a:lvl1pPr marL="0" indent="0">
              <a:lnSpc>
                <a:spcPct val="100000"/>
              </a:lnSpc>
              <a:spcBef>
                <a:spcPts val="400"/>
              </a:spcBef>
              <a:spcAft>
                <a:spcPts val="400"/>
              </a:spcAft>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Marcador de texto 3">
            <a:extLst>
              <a:ext uri="{FF2B5EF4-FFF2-40B4-BE49-F238E27FC236}">
                <a16:creationId xmlns:a16="http://schemas.microsoft.com/office/drawing/2014/main" id="{5EF34A06-5307-4C4B-A3BB-1A1538BC04B4}"/>
              </a:ext>
            </a:extLst>
          </p:cNvPr>
          <p:cNvSpPr>
            <a:spLocks noGrp="1"/>
          </p:cNvSpPr>
          <p:nvPr>
            <p:ph type="body" sz="half" idx="15"/>
          </p:nvPr>
        </p:nvSpPr>
        <p:spPr>
          <a:xfrm>
            <a:off x="9402046" y="4680918"/>
            <a:ext cx="1907639" cy="1096645"/>
          </a:xfrm>
          <a:prstGeom prst="rect">
            <a:avLst/>
          </a:prstGeom>
        </p:spPr>
        <p:txBody>
          <a:bodyPr>
            <a:noAutofit/>
          </a:bodyPr>
          <a:lstStyle>
            <a:lvl1pPr marL="0" indent="0">
              <a:lnSpc>
                <a:spcPct val="100000"/>
              </a:lnSpc>
              <a:spcBef>
                <a:spcPts val="400"/>
              </a:spcBef>
              <a:spcAft>
                <a:spcPts val="400"/>
              </a:spcAft>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Freeform 112">
            <a:extLst>
              <a:ext uri="{FF2B5EF4-FFF2-40B4-BE49-F238E27FC236}">
                <a16:creationId xmlns:a16="http://schemas.microsoft.com/office/drawing/2014/main" id="{BF7814FD-AA0B-8040-A88D-F6A22EAEEAA9}"/>
              </a:ext>
            </a:extLst>
          </p:cNvPr>
          <p:cNvSpPr>
            <a:spLocks noEditPoints="1"/>
          </p:cNvSpPr>
          <p:nvPr userDrawn="1"/>
        </p:nvSpPr>
        <p:spPr bwMode="auto">
          <a:xfrm>
            <a:off x="7479617" y="1679980"/>
            <a:ext cx="497102" cy="497102"/>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uk-UA"/>
          </a:p>
        </p:txBody>
      </p:sp>
      <p:sp>
        <p:nvSpPr>
          <p:cNvPr id="22" name="Freeform 197">
            <a:extLst>
              <a:ext uri="{FF2B5EF4-FFF2-40B4-BE49-F238E27FC236}">
                <a16:creationId xmlns:a16="http://schemas.microsoft.com/office/drawing/2014/main" id="{74F0EF56-EB80-B240-A00A-12BBB8F4271C}"/>
              </a:ext>
            </a:extLst>
          </p:cNvPr>
          <p:cNvSpPr>
            <a:spLocks noEditPoints="1"/>
          </p:cNvSpPr>
          <p:nvPr userDrawn="1"/>
        </p:nvSpPr>
        <p:spPr bwMode="auto">
          <a:xfrm>
            <a:off x="10035530" y="1679981"/>
            <a:ext cx="497102" cy="497102"/>
          </a:xfrm>
          <a:custGeom>
            <a:avLst/>
            <a:gdLst>
              <a:gd name="T0" fmla="*/ 0 w 176"/>
              <a:gd name="T1" fmla="*/ 104 h 176"/>
              <a:gd name="T2" fmla="*/ 144 w 176"/>
              <a:gd name="T3" fmla="*/ 104 h 176"/>
              <a:gd name="T4" fmla="*/ 72 w 176"/>
              <a:gd name="T5" fmla="*/ 168 h 176"/>
              <a:gd name="T6" fmla="*/ 72 w 176"/>
              <a:gd name="T7" fmla="*/ 40 h 176"/>
              <a:gd name="T8" fmla="*/ 72 w 176"/>
              <a:gd name="T9" fmla="*/ 168 h 176"/>
              <a:gd name="T10" fmla="*/ 47 w 176"/>
              <a:gd name="T11" fmla="*/ 28 h 176"/>
              <a:gd name="T12" fmla="*/ 104 w 176"/>
              <a:gd name="T13" fmla="*/ 8 h 176"/>
              <a:gd name="T14" fmla="*/ 151 w 176"/>
              <a:gd name="T15" fmla="*/ 115 h 176"/>
              <a:gd name="T16" fmla="*/ 176 w 176"/>
              <a:gd name="T17" fmla="*/ 72 h 176"/>
              <a:gd name="T18" fmla="*/ 84 w 176"/>
              <a:gd name="T19" fmla="*/ 104 h 176"/>
              <a:gd name="T20" fmla="*/ 74 w 176"/>
              <a:gd name="T21" fmla="*/ 99 h 176"/>
              <a:gd name="T22" fmla="*/ 78 w 176"/>
              <a:gd name="T23" fmla="*/ 88 h 176"/>
              <a:gd name="T24" fmla="*/ 87 w 176"/>
              <a:gd name="T25" fmla="*/ 93 h 176"/>
              <a:gd name="T26" fmla="*/ 83 w 176"/>
              <a:gd name="T27" fmla="*/ 83 h 176"/>
              <a:gd name="T28" fmla="*/ 74 w 176"/>
              <a:gd name="T29" fmla="*/ 80 h 176"/>
              <a:gd name="T30" fmla="*/ 70 w 176"/>
              <a:gd name="T31" fmla="*/ 76 h 176"/>
              <a:gd name="T32" fmla="*/ 66 w 176"/>
              <a:gd name="T33" fmla="*/ 81 h 176"/>
              <a:gd name="T34" fmla="*/ 58 w 176"/>
              <a:gd name="T35" fmla="*/ 87 h 176"/>
              <a:gd name="T36" fmla="*/ 58 w 176"/>
              <a:gd name="T37" fmla="*/ 98 h 176"/>
              <a:gd name="T38" fmla="*/ 66 w 176"/>
              <a:gd name="T39" fmla="*/ 105 h 176"/>
              <a:gd name="T40" fmla="*/ 70 w 176"/>
              <a:gd name="T41" fmla="*/ 122 h 176"/>
              <a:gd name="T42" fmla="*/ 63 w 176"/>
              <a:gd name="T43" fmla="*/ 113 h 176"/>
              <a:gd name="T44" fmla="*/ 57 w 176"/>
              <a:gd name="T45" fmla="*/ 119 h 176"/>
              <a:gd name="T46" fmla="*/ 65 w 176"/>
              <a:gd name="T47" fmla="*/ 127 h 176"/>
              <a:gd name="T48" fmla="*/ 70 w 176"/>
              <a:gd name="T49" fmla="*/ 132 h 176"/>
              <a:gd name="T50" fmla="*/ 74 w 176"/>
              <a:gd name="T51" fmla="*/ 128 h 176"/>
              <a:gd name="T52" fmla="*/ 84 w 176"/>
              <a:gd name="T53" fmla="*/ 124 h 176"/>
              <a:gd name="T54" fmla="*/ 88 w 176"/>
              <a:gd name="T55" fmla="*/ 113 h 176"/>
              <a:gd name="T56" fmla="*/ 84 w 176"/>
              <a:gd name="T57" fmla="*/ 104 h 176"/>
              <a:gd name="T58" fmla="*/ 68 w 176"/>
              <a:gd name="T59" fmla="*/ 98 h 176"/>
              <a:gd name="T60" fmla="*/ 65 w 176"/>
              <a:gd name="T61" fmla="*/ 95 h 176"/>
              <a:gd name="T62" fmla="*/ 66 w 176"/>
              <a:gd name="T63" fmla="*/ 87 h 176"/>
              <a:gd name="T64" fmla="*/ 70 w 176"/>
              <a:gd name="T65" fmla="*/ 99 h 176"/>
              <a:gd name="T66" fmla="*/ 74 w 176"/>
              <a:gd name="T67" fmla="*/ 122 h 176"/>
              <a:gd name="T68" fmla="*/ 76 w 176"/>
              <a:gd name="T69" fmla="*/ 108 h 176"/>
              <a:gd name="T70" fmla="*/ 80 w 176"/>
              <a:gd name="T71" fmla="*/ 111 h 176"/>
              <a:gd name="T72" fmla="*/ 79 w 176"/>
              <a:gd name="T73"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6" h="176">
                <a:moveTo>
                  <a:pt x="72" y="32"/>
                </a:moveTo>
                <a:cubicBezTo>
                  <a:pt x="32" y="32"/>
                  <a:pt x="0" y="64"/>
                  <a:pt x="0" y="104"/>
                </a:cubicBezTo>
                <a:cubicBezTo>
                  <a:pt x="0" y="144"/>
                  <a:pt x="32" y="176"/>
                  <a:pt x="72" y="176"/>
                </a:cubicBezTo>
                <a:cubicBezTo>
                  <a:pt x="112" y="176"/>
                  <a:pt x="144" y="144"/>
                  <a:pt x="144" y="104"/>
                </a:cubicBezTo>
                <a:cubicBezTo>
                  <a:pt x="144" y="64"/>
                  <a:pt x="112" y="32"/>
                  <a:pt x="72" y="32"/>
                </a:cubicBezTo>
                <a:moveTo>
                  <a:pt x="72" y="168"/>
                </a:moveTo>
                <a:cubicBezTo>
                  <a:pt x="37" y="168"/>
                  <a:pt x="8" y="139"/>
                  <a:pt x="8" y="104"/>
                </a:cubicBezTo>
                <a:cubicBezTo>
                  <a:pt x="8" y="69"/>
                  <a:pt x="37" y="40"/>
                  <a:pt x="72" y="40"/>
                </a:cubicBezTo>
                <a:cubicBezTo>
                  <a:pt x="107" y="40"/>
                  <a:pt x="136" y="69"/>
                  <a:pt x="136" y="104"/>
                </a:cubicBezTo>
                <a:cubicBezTo>
                  <a:pt x="136" y="139"/>
                  <a:pt x="107" y="168"/>
                  <a:pt x="72" y="168"/>
                </a:cubicBezTo>
                <a:moveTo>
                  <a:pt x="104" y="0"/>
                </a:moveTo>
                <a:cubicBezTo>
                  <a:pt x="81" y="0"/>
                  <a:pt x="60" y="11"/>
                  <a:pt x="47" y="28"/>
                </a:cubicBezTo>
                <a:cubicBezTo>
                  <a:pt x="52" y="27"/>
                  <a:pt x="56" y="26"/>
                  <a:pt x="61" y="25"/>
                </a:cubicBezTo>
                <a:cubicBezTo>
                  <a:pt x="72" y="14"/>
                  <a:pt x="87" y="8"/>
                  <a:pt x="104" y="8"/>
                </a:cubicBezTo>
                <a:cubicBezTo>
                  <a:pt x="139" y="8"/>
                  <a:pt x="168" y="37"/>
                  <a:pt x="168" y="72"/>
                </a:cubicBezTo>
                <a:cubicBezTo>
                  <a:pt x="168" y="89"/>
                  <a:pt x="162" y="104"/>
                  <a:pt x="151" y="115"/>
                </a:cubicBezTo>
                <a:cubicBezTo>
                  <a:pt x="150" y="120"/>
                  <a:pt x="149" y="124"/>
                  <a:pt x="148" y="129"/>
                </a:cubicBezTo>
                <a:cubicBezTo>
                  <a:pt x="165" y="116"/>
                  <a:pt x="176" y="95"/>
                  <a:pt x="176" y="72"/>
                </a:cubicBezTo>
                <a:cubicBezTo>
                  <a:pt x="176" y="32"/>
                  <a:pt x="144" y="0"/>
                  <a:pt x="104" y="0"/>
                </a:cubicBezTo>
                <a:moveTo>
                  <a:pt x="84" y="104"/>
                </a:moveTo>
                <a:cubicBezTo>
                  <a:pt x="82" y="103"/>
                  <a:pt x="81" y="102"/>
                  <a:pt x="79" y="101"/>
                </a:cubicBezTo>
                <a:cubicBezTo>
                  <a:pt x="77" y="100"/>
                  <a:pt x="76" y="100"/>
                  <a:pt x="74" y="99"/>
                </a:cubicBezTo>
                <a:cubicBezTo>
                  <a:pt x="74" y="86"/>
                  <a:pt x="74" y="86"/>
                  <a:pt x="74" y="86"/>
                </a:cubicBezTo>
                <a:cubicBezTo>
                  <a:pt x="76" y="86"/>
                  <a:pt x="77" y="86"/>
                  <a:pt x="78" y="88"/>
                </a:cubicBezTo>
                <a:cubicBezTo>
                  <a:pt x="79" y="89"/>
                  <a:pt x="80" y="90"/>
                  <a:pt x="80" y="93"/>
                </a:cubicBezTo>
                <a:cubicBezTo>
                  <a:pt x="87" y="93"/>
                  <a:pt x="87" y="93"/>
                  <a:pt x="87" y="93"/>
                </a:cubicBezTo>
                <a:cubicBezTo>
                  <a:pt x="87" y="90"/>
                  <a:pt x="87" y="89"/>
                  <a:pt x="86" y="87"/>
                </a:cubicBezTo>
                <a:cubicBezTo>
                  <a:pt x="85" y="86"/>
                  <a:pt x="84" y="84"/>
                  <a:pt x="83" y="83"/>
                </a:cubicBezTo>
                <a:cubicBezTo>
                  <a:pt x="82" y="82"/>
                  <a:pt x="80" y="81"/>
                  <a:pt x="79" y="81"/>
                </a:cubicBezTo>
                <a:cubicBezTo>
                  <a:pt x="77" y="80"/>
                  <a:pt x="76" y="80"/>
                  <a:pt x="74" y="80"/>
                </a:cubicBezTo>
                <a:cubicBezTo>
                  <a:pt x="74" y="76"/>
                  <a:pt x="74" y="76"/>
                  <a:pt x="74" y="76"/>
                </a:cubicBezTo>
                <a:cubicBezTo>
                  <a:pt x="70" y="76"/>
                  <a:pt x="70" y="76"/>
                  <a:pt x="70" y="76"/>
                </a:cubicBezTo>
                <a:cubicBezTo>
                  <a:pt x="70" y="80"/>
                  <a:pt x="70" y="80"/>
                  <a:pt x="70" y="80"/>
                </a:cubicBezTo>
                <a:cubicBezTo>
                  <a:pt x="68" y="80"/>
                  <a:pt x="67" y="80"/>
                  <a:pt x="66" y="81"/>
                </a:cubicBezTo>
                <a:cubicBezTo>
                  <a:pt x="64" y="82"/>
                  <a:pt x="62" y="82"/>
                  <a:pt x="61" y="83"/>
                </a:cubicBezTo>
                <a:cubicBezTo>
                  <a:pt x="60" y="84"/>
                  <a:pt x="59" y="86"/>
                  <a:pt x="58" y="87"/>
                </a:cubicBezTo>
                <a:cubicBezTo>
                  <a:pt x="57" y="89"/>
                  <a:pt x="57" y="91"/>
                  <a:pt x="57" y="93"/>
                </a:cubicBezTo>
                <a:cubicBezTo>
                  <a:pt x="57" y="95"/>
                  <a:pt x="57" y="97"/>
                  <a:pt x="58" y="98"/>
                </a:cubicBezTo>
                <a:cubicBezTo>
                  <a:pt x="59" y="100"/>
                  <a:pt x="60" y="101"/>
                  <a:pt x="61" y="102"/>
                </a:cubicBezTo>
                <a:cubicBezTo>
                  <a:pt x="63" y="103"/>
                  <a:pt x="64" y="104"/>
                  <a:pt x="66" y="105"/>
                </a:cubicBezTo>
                <a:cubicBezTo>
                  <a:pt x="68" y="106"/>
                  <a:pt x="69" y="106"/>
                  <a:pt x="70" y="107"/>
                </a:cubicBezTo>
                <a:cubicBezTo>
                  <a:pt x="70" y="122"/>
                  <a:pt x="70" y="122"/>
                  <a:pt x="70" y="122"/>
                </a:cubicBezTo>
                <a:cubicBezTo>
                  <a:pt x="68" y="122"/>
                  <a:pt x="66" y="121"/>
                  <a:pt x="65" y="119"/>
                </a:cubicBezTo>
                <a:cubicBezTo>
                  <a:pt x="64" y="118"/>
                  <a:pt x="63" y="116"/>
                  <a:pt x="63" y="113"/>
                </a:cubicBezTo>
                <a:cubicBezTo>
                  <a:pt x="56" y="113"/>
                  <a:pt x="56" y="113"/>
                  <a:pt x="56" y="113"/>
                </a:cubicBezTo>
                <a:cubicBezTo>
                  <a:pt x="56" y="115"/>
                  <a:pt x="56" y="117"/>
                  <a:pt x="57" y="119"/>
                </a:cubicBezTo>
                <a:cubicBezTo>
                  <a:pt x="58" y="121"/>
                  <a:pt x="59" y="122"/>
                  <a:pt x="60" y="124"/>
                </a:cubicBezTo>
                <a:cubicBezTo>
                  <a:pt x="61" y="125"/>
                  <a:pt x="63" y="126"/>
                  <a:pt x="65" y="127"/>
                </a:cubicBezTo>
                <a:cubicBezTo>
                  <a:pt x="67" y="127"/>
                  <a:pt x="68" y="128"/>
                  <a:pt x="70" y="128"/>
                </a:cubicBezTo>
                <a:cubicBezTo>
                  <a:pt x="70" y="132"/>
                  <a:pt x="70" y="132"/>
                  <a:pt x="70" y="132"/>
                </a:cubicBezTo>
                <a:cubicBezTo>
                  <a:pt x="74" y="132"/>
                  <a:pt x="74" y="132"/>
                  <a:pt x="74" y="132"/>
                </a:cubicBezTo>
                <a:cubicBezTo>
                  <a:pt x="74" y="128"/>
                  <a:pt x="74" y="128"/>
                  <a:pt x="74" y="128"/>
                </a:cubicBezTo>
                <a:cubicBezTo>
                  <a:pt x="76" y="128"/>
                  <a:pt x="77" y="127"/>
                  <a:pt x="79" y="127"/>
                </a:cubicBezTo>
                <a:cubicBezTo>
                  <a:pt x="81" y="126"/>
                  <a:pt x="82" y="125"/>
                  <a:pt x="84" y="124"/>
                </a:cubicBezTo>
                <a:cubicBezTo>
                  <a:pt x="85" y="123"/>
                  <a:pt x="86" y="121"/>
                  <a:pt x="87" y="120"/>
                </a:cubicBezTo>
                <a:cubicBezTo>
                  <a:pt x="88" y="118"/>
                  <a:pt x="88" y="116"/>
                  <a:pt x="88" y="113"/>
                </a:cubicBezTo>
                <a:cubicBezTo>
                  <a:pt x="88" y="111"/>
                  <a:pt x="88" y="109"/>
                  <a:pt x="87" y="108"/>
                </a:cubicBezTo>
                <a:cubicBezTo>
                  <a:pt x="86" y="106"/>
                  <a:pt x="85" y="105"/>
                  <a:pt x="84" y="104"/>
                </a:cubicBezTo>
                <a:moveTo>
                  <a:pt x="70" y="99"/>
                </a:moveTo>
                <a:cubicBezTo>
                  <a:pt x="69" y="98"/>
                  <a:pt x="69" y="98"/>
                  <a:pt x="68" y="98"/>
                </a:cubicBezTo>
                <a:cubicBezTo>
                  <a:pt x="67" y="97"/>
                  <a:pt x="67" y="97"/>
                  <a:pt x="66" y="97"/>
                </a:cubicBezTo>
                <a:cubicBezTo>
                  <a:pt x="65" y="96"/>
                  <a:pt x="65" y="95"/>
                  <a:pt x="65" y="95"/>
                </a:cubicBezTo>
                <a:cubicBezTo>
                  <a:pt x="64" y="94"/>
                  <a:pt x="64" y="93"/>
                  <a:pt x="64" y="92"/>
                </a:cubicBezTo>
                <a:cubicBezTo>
                  <a:pt x="64" y="90"/>
                  <a:pt x="65" y="88"/>
                  <a:pt x="66" y="87"/>
                </a:cubicBezTo>
                <a:cubicBezTo>
                  <a:pt x="67" y="86"/>
                  <a:pt x="68" y="86"/>
                  <a:pt x="70" y="86"/>
                </a:cubicBezTo>
                <a:lnTo>
                  <a:pt x="70" y="99"/>
                </a:lnTo>
                <a:close/>
                <a:moveTo>
                  <a:pt x="79" y="120"/>
                </a:moveTo>
                <a:cubicBezTo>
                  <a:pt x="78" y="121"/>
                  <a:pt x="76" y="122"/>
                  <a:pt x="74" y="122"/>
                </a:cubicBezTo>
                <a:cubicBezTo>
                  <a:pt x="74" y="107"/>
                  <a:pt x="74" y="107"/>
                  <a:pt x="74" y="107"/>
                </a:cubicBezTo>
                <a:cubicBezTo>
                  <a:pt x="75" y="107"/>
                  <a:pt x="75" y="108"/>
                  <a:pt x="76" y="108"/>
                </a:cubicBezTo>
                <a:cubicBezTo>
                  <a:pt x="77" y="108"/>
                  <a:pt x="78" y="109"/>
                  <a:pt x="79" y="109"/>
                </a:cubicBezTo>
                <a:cubicBezTo>
                  <a:pt x="79" y="110"/>
                  <a:pt x="80" y="111"/>
                  <a:pt x="80" y="111"/>
                </a:cubicBezTo>
                <a:cubicBezTo>
                  <a:pt x="81" y="112"/>
                  <a:pt x="81" y="113"/>
                  <a:pt x="81" y="114"/>
                </a:cubicBezTo>
                <a:cubicBezTo>
                  <a:pt x="81" y="117"/>
                  <a:pt x="80" y="119"/>
                  <a:pt x="79" y="12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uk-UA"/>
          </a:p>
        </p:txBody>
      </p:sp>
      <p:sp>
        <p:nvSpPr>
          <p:cNvPr id="23" name="Freeform 463">
            <a:extLst>
              <a:ext uri="{FF2B5EF4-FFF2-40B4-BE49-F238E27FC236}">
                <a16:creationId xmlns:a16="http://schemas.microsoft.com/office/drawing/2014/main" id="{26F236BA-7236-8041-B862-F006D0E316B4}"/>
              </a:ext>
            </a:extLst>
          </p:cNvPr>
          <p:cNvSpPr>
            <a:spLocks noEditPoints="1"/>
          </p:cNvSpPr>
          <p:nvPr userDrawn="1"/>
        </p:nvSpPr>
        <p:spPr bwMode="auto">
          <a:xfrm>
            <a:off x="7439921" y="4101403"/>
            <a:ext cx="536798" cy="431776"/>
          </a:xfrm>
          <a:custGeom>
            <a:avLst/>
            <a:gdLst>
              <a:gd name="T0" fmla="*/ 16 w 176"/>
              <a:gd name="T1" fmla="*/ 104 h 144"/>
              <a:gd name="T2" fmla="*/ 24 w 176"/>
              <a:gd name="T3" fmla="*/ 104 h 144"/>
              <a:gd name="T4" fmla="*/ 44 w 176"/>
              <a:gd name="T5" fmla="*/ 84 h 144"/>
              <a:gd name="T6" fmla="*/ 136 w 176"/>
              <a:gd name="T7" fmla="*/ 80 h 144"/>
              <a:gd name="T8" fmla="*/ 116 w 176"/>
              <a:gd name="T9" fmla="*/ 108 h 144"/>
              <a:gd name="T10" fmla="*/ 136 w 176"/>
              <a:gd name="T11" fmla="*/ 88 h 144"/>
              <a:gd name="T12" fmla="*/ 136 w 176"/>
              <a:gd name="T13" fmla="*/ 80 h 144"/>
              <a:gd name="T14" fmla="*/ 143 w 176"/>
              <a:gd name="T15" fmla="*/ 16 h 144"/>
              <a:gd name="T16" fmla="*/ 120 w 176"/>
              <a:gd name="T17" fmla="*/ 0 h 144"/>
              <a:gd name="T18" fmla="*/ 80 w 176"/>
              <a:gd name="T19" fmla="*/ 24 h 144"/>
              <a:gd name="T20" fmla="*/ 33 w 176"/>
              <a:gd name="T21" fmla="*/ 16 h 144"/>
              <a:gd name="T22" fmla="*/ 4 w 176"/>
              <a:gd name="T23" fmla="*/ 87 h 144"/>
              <a:gd name="T24" fmla="*/ 40 w 176"/>
              <a:gd name="T25" fmla="*/ 144 h 144"/>
              <a:gd name="T26" fmla="*/ 97 w 176"/>
              <a:gd name="T27" fmla="*/ 112 h 144"/>
              <a:gd name="T28" fmla="*/ 176 w 176"/>
              <a:gd name="T29" fmla="*/ 104 h 144"/>
              <a:gd name="T30" fmla="*/ 40 w 176"/>
              <a:gd name="T31" fmla="*/ 136 h 144"/>
              <a:gd name="T32" fmla="*/ 40 w 176"/>
              <a:gd name="T33" fmla="*/ 72 h 144"/>
              <a:gd name="T34" fmla="*/ 40 w 176"/>
              <a:gd name="T35" fmla="*/ 136 h 144"/>
              <a:gd name="T36" fmla="*/ 40 w 176"/>
              <a:gd name="T37" fmla="*/ 64 h 144"/>
              <a:gd name="T38" fmla="*/ 41 w 176"/>
              <a:gd name="T39" fmla="*/ 17 h 144"/>
              <a:gd name="T40" fmla="*/ 56 w 176"/>
              <a:gd name="T41" fmla="*/ 8 h 144"/>
              <a:gd name="T42" fmla="*/ 72 w 176"/>
              <a:gd name="T43" fmla="*/ 23 h 144"/>
              <a:gd name="T44" fmla="*/ 96 w 176"/>
              <a:gd name="T45" fmla="*/ 104 h 144"/>
              <a:gd name="T46" fmla="*/ 80 w 176"/>
              <a:gd name="T47" fmla="*/ 96 h 144"/>
              <a:gd name="T48" fmla="*/ 96 w 176"/>
              <a:gd name="T49" fmla="*/ 104 h 144"/>
              <a:gd name="T50" fmla="*/ 80 w 176"/>
              <a:gd name="T51" fmla="*/ 88 h 144"/>
              <a:gd name="T52" fmla="*/ 96 w 176"/>
              <a:gd name="T53" fmla="*/ 32 h 144"/>
              <a:gd name="T54" fmla="*/ 104 w 176"/>
              <a:gd name="T55" fmla="*/ 23 h 144"/>
              <a:gd name="T56" fmla="*/ 120 w 176"/>
              <a:gd name="T57" fmla="*/ 8 h 144"/>
              <a:gd name="T58" fmla="*/ 135 w 176"/>
              <a:gd name="T59" fmla="*/ 17 h 144"/>
              <a:gd name="T60" fmla="*/ 136 w 176"/>
              <a:gd name="T61" fmla="*/ 64 h 144"/>
              <a:gd name="T62" fmla="*/ 104 w 176"/>
              <a:gd name="T63" fmla="*/ 23 h 144"/>
              <a:gd name="T64" fmla="*/ 104 w 176"/>
              <a:gd name="T65" fmla="*/ 104 h 144"/>
              <a:gd name="T66" fmla="*/ 168 w 176"/>
              <a:gd name="T67" fmla="*/ 10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44">
                <a:moveTo>
                  <a:pt x="40" y="80"/>
                </a:moveTo>
                <a:cubicBezTo>
                  <a:pt x="27" y="80"/>
                  <a:pt x="16" y="91"/>
                  <a:pt x="16" y="104"/>
                </a:cubicBezTo>
                <a:cubicBezTo>
                  <a:pt x="16" y="106"/>
                  <a:pt x="18" y="108"/>
                  <a:pt x="20" y="108"/>
                </a:cubicBezTo>
                <a:cubicBezTo>
                  <a:pt x="22" y="108"/>
                  <a:pt x="24" y="106"/>
                  <a:pt x="24" y="104"/>
                </a:cubicBezTo>
                <a:cubicBezTo>
                  <a:pt x="24" y="95"/>
                  <a:pt x="31" y="88"/>
                  <a:pt x="40" y="88"/>
                </a:cubicBezTo>
                <a:cubicBezTo>
                  <a:pt x="42" y="88"/>
                  <a:pt x="44" y="86"/>
                  <a:pt x="44" y="84"/>
                </a:cubicBezTo>
                <a:cubicBezTo>
                  <a:pt x="44" y="82"/>
                  <a:pt x="42" y="80"/>
                  <a:pt x="40" y="80"/>
                </a:cubicBezTo>
                <a:moveTo>
                  <a:pt x="136" y="80"/>
                </a:moveTo>
                <a:cubicBezTo>
                  <a:pt x="123" y="80"/>
                  <a:pt x="112" y="91"/>
                  <a:pt x="112" y="104"/>
                </a:cubicBezTo>
                <a:cubicBezTo>
                  <a:pt x="112" y="106"/>
                  <a:pt x="114" y="108"/>
                  <a:pt x="116" y="108"/>
                </a:cubicBezTo>
                <a:cubicBezTo>
                  <a:pt x="118" y="108"/>
                  <a:pt x="120" y="106"/>
                  <a:pt x="120" y="104"/>
                </a:cubicBezTo>
                <a:cubicBezTo>
                  <a:pt x="120" y="95"/>
                  <a:pt x="127" y="88"/>
                  <a:pt x="136" y="88"/>
                </a:cubicBezTo>
                <a:cubicBezTo>
                  <a:pt x="138" y="88"/>
                  <a:pt x="140" y="86"/>
                  <a:pt x="140" y="84"/>
                </a:cubicBezTo>
                <a:cubicBezTo>
                  <a:pt x="140" y="82"/>
                  <a:pt x="138" y="80"/>
                  <a:pt x="136" y="80"/>
                </a:cubicBezTo>
                <a:moveTo>
                  <a:pt x="172" y="87"/>
                </a:moveTo>
                <a:cubicBezTo>
                  <a:pt x="143" y="16"/>
                  <a:pt x="143" y="16"/>
                  <a:pt x="143" y="16"/>
                </a:cubicBezTo>
                <a:cubicBezTo>
                  <a:pt x="143" y="16"/>
                  <a:pt x="143" y="16"/>
                  <a:pt x="143" y="16"/>
                </a:cubicBezTo>
                <a:cubicBezTo>
                  <a:pt x="139" y="7"/>
                  <a:pt x="130" y="0"/>
                  <a:pt x="120" y="0"/>
                </a:cubicBezTo>
                <a:cubicBezTo>
                  <a:pt x="107" y="0"/>
                  <a:pt x="96" y="11"/>
                  <a:pt x="96" y="24"/>
                </a:cubicBezTo>
                <a:cubicBezTo>
                  <a:pt x="80" y="24"/>
                  <a:pt x="80" y="24"/>
                  <a:pt x="80" y="24"/>
                </a:cubicBezTo>
                <a:cubicBezTo>
                  <a:pt x="80" y="11"/>
                  <a:pt x="69" y="0"/>
                  <a:pt x="56" y="0"/>
                </a:cubicBezTo>
                <a:cubicBezTo>
                  <a:pt x="46" y="0"/>
                  <a:pt x="37" y="7"/>
                  <a:pt x="33" y="16"/>
                </a:cubicBezTo>
                <a:cubicBezTo>
                  <a:pt x="33" y="16"/>
                  <a:pt x="33" y="16"/>
                  <a:pt x="33" y="16"/>
                </a:cubicBezTo>
                <a:cubicBezTo>
                  <a:pt x="4" y="87"/>
                  <a:pt x="4" y="87"/>
                  <a:pt x="4" y="87"/>
                </a:cubicBezTo>
                <a:cubicBezTo>
                  <a:pt x="1" y="92"/>
                  <a:pt x="0" y="98"/>
                  <a:pt x="0" y="104"/>
                </a:cubicBezTo>
                <a:cubicBezTo>
                  <a:pt x="0" y="126"/>
                  <a:pt x="18" y="144"/>
                  <a:pt x="40" y="144"/>
                </a:cubicBezTo>
                <a:cubicBezTo>
                  <a:pt x="59" y="144"/>
                  <a:pt x="75" y="130"/>
                  <a:pt x="79" y="112"/>
                </a:cubicBezTo>
                <a:cubicBezTo>
                  <a:pt x="97" y="112"/>
                  <a:pt x="97" y="112"/>
                  <a:pt x="97" y="112"/>
                </a:cubicBezTo>
                <a:cubicBezTo>
                  <a:pt x="101" y="130"/>
                  <a:pt x="117" y="144"/>
                  <a:pt x="136" y="144"/>
                </a:cubicBezTo>
                <a:cubicBezTo>
                  <a:pt x="158" y="144"/>
                  <a:pt x="176" y="126"/>
                  <a:pt x="176" y="104"/>
                </a:cubicBezTo>
                <a:cubicBezTo>
                  <a:pt x="176" y="98"/>
                  <a:pt x="175" y="92"/>
                  <a:pt x="172" y="87"/>
                </a:cubicBezTo>
                <a:moveTo>
                  <a:pt x="40" y="136"/>
                </a:moveTo>
                <a:cubicBezTo>
                  <a:pt x="22" y="136"/>
                  <a:pt x="8" y="122"/>
                  <a:pt x="8" y="104"/>
                </a:cubicBezTo>
                <a:cubicBezTo>
                  <a:pt x="8" y="86"/>
                  <a:pt x="22" y="72"/>
                  <a:pt x="40" y="72"/>
                </a:cubicBezTo>
                <a:cubicBezTo>
                  <a:pt x="58" y="72"/>
                  <a:pt x="72" y="86"/>
                  <a:pt x="72" y="104"/>
                </a:cubicBezTo>
                <a:cubicBezTo>
                  <a:pt x="72" y="122"/>
                  <a:pt x="58" y="136"/>
                  <a:pt x="40" y="136"/>
                </a:cubicBezTo>
                <a:moveTo>
                  <a:pt x="72" y="80"/>
                </a:moveTo>
                <a:cubicBezTo>
                  <a:pt x="65" y="70"/>
                  <a:pt x="53" y="64"/>
                  <a:pt x="40" y="64"/>
                </a:cubicBezTo>
                <a:cubicBezTo>
                  <a:pt x="33" y="64"/>
                  <a:pt x="26" y="66"/>
                  <a:pt x="20" y="69"/>
                </a:cubicBezTo>
                <a:cubicBezTo>
                  <a:pt x="41" y="17"/>
                  <a:pt x="41" y="17"/>
                  <a:pt x="41" y="17"/>
                </a:cubicBezTo>
                <a:cubicBezTo>
                  <a:pt x="41" y="17"/>
                  <a:pt x="41" y="17"/>
                  <a:pt x="41" y="17"/>
                </a:cubicBezTo>
                <a:cubicBezTo>
                  <a:pt x="44" y="12"/>
                  <a:pt x="50" y="8"/>
                  <a:pt x="56" y="8"/>
                </a:cubicBezTo>
                <a:cubicBezTo>
                  <a:pt x="64" y="8"/>
                  <a:pt x="71" y="14"/>
                  <a:pt x="72" y="23"/>
                </a:cubicBezTo>
                <a:cubicBezTo>
                  <a:pt x="72" y="23"/>
                  <a:pt x="72" y="23"/>
                  <a:pt x="72" y="23"/>
                </a:cubicBezTo>
                <a:lnTo>
                  <a:pt x="72" y="80"/>
                </a:lnTo>
                <a:close/>
                <a:moveTo>
                  <a:pt x="96" y="104"/>
                </a:moveTo>
                <a:cubicBezTo>
                  <a:pt x="80" y="104"/>
                  <a:pt x="80" y="104"/>
                  <a:pt x="80" y="104"/>
                </a:cubicBezTo>
                <a:cubicBezTo>
                  <a:pt x="80" y="96"/>
                  <a:pt x="80" y="96"/>
                  <a:pt x="80" y="96"/>
                </a:cubicBezTo>
                <a:cubicBezTo>
                  <a:pt x="96" y="96"/>
                  <a:pt x="96" y="96"/>
                  <a:pt x="96" y="96"/>
                </a:cubicBezTo>
                <a:lnTo>
                  <a:pt x="96" y="104"/>
                </a:lnTo>
                <a:close/>
                <a:moveTo>
                  <a:pt x="96" y="88"/>
                </a:moveTo>
                <a:cubicBezTo>
                  <a:pt x="80" y="88"/>
                  <a:pt x="80" y="88"/>
                  <a:pt x="80" y="88"/>
                </a:cubicBezTo>
                <a:cubicBezTo>
                  <a:pt x="80" y="32"/>
                  <a:pt x="80" y="32"/>
                  <a:pt x="80" y="32"/>
                </a:cubicBezTo>
                <a:cubicBezTo>
                  <a:pt x="96" y="32"/>
                  <a:pt x="96" y="32"/>
                  <a:pt x="96" y="32"/>
                </a:cubicBezTo>
                <a:lnTo>
                  <a:pt x="96" y="88"/>
                </a:lnTo>
                <a:close/>
                <a:moveTo>
                  <a:pt x="104" y="23"/>
                </a:moveTo>
                <a:cubicBezTo>
                  <a:pt x="104" y="23"/>
                  <a:pt x="104" y="23"/>
                  <a:pt x="104" y="23"/>
                </a:cubicBezTo>
                <a:cubicBezTo>
                  <a:pt x="105" y="14"/>
                  <a:pt x="112" y="8"/>
                  <a:pt x="120" y="8"/>
                </a:cubicBezTo>
                <a:cubicBezTo>
                  <a:pt x="126" y="8"/>
                  <a:pt x="132" y="12"/>
                  <a:pt x="135" y="17"/>
                </a:cubicBezTo>
                <a:cubicBezTo>
                  <a:pt x="135" y="17"/>
                  <a:pt x="135" y="17"/>
                  <a:pt x="135" y="17"/>
                </a:cubicBezTo>
                <a:cubicBezTo>
                  <a:pt x="156" y="69"/>
                  <a:pt x="156" y="69"/>
                  <a:pt x="156" y="69"/>
                </a:cubicBezTo>
                <a:cubicBezTo>
                  <a:pt x="150" y="66"/>
                  <a:pt x="143" y="64"/>
                  <a:pt x="136" y="64"/>
                </a:cubicBezTo>
                <a:cubicBezTo>
                  <a:pt x="123" y="64"/>
                  <a:pt x="111" y="70"/>
                  <a:pt x="104" y="80"/>
                </a:cubicBezTo>
                <a:lnTo>
                  <a:pt x="104" y="23"/>
                </a:lnTo>
                <a:close/>
                <a:moveTo>
                  <a:pt x="136" y="136"/>
                </a:moveTo>
                <a:cubicBezTo>
                  <a:pt x="118" y="136"/>
                  <a:pt x="104" y="122"/>
                  <a:pt x="104" y="104"/>
                </a:cubicBezTo>
                <a:cubicBezTo>
                  <a:pt x="104" y="86"/>
                  <a:pt x="118" y="72"/>
                  <a:pt x="136" y="72"/>
                </a:cubicBezTo>
                <a:cubicBezTo>
                  <a:pt x="154" y="72"/>
                  <a:pt x="168" y="86"/>
                  <a:pt x="168" y="104"/>
                </a:cubicBezTo>
                <a:cubicBezTo>
                  <a:pt x="168" y="122"/>
                  <a:pt x="154" y="136"/>
                  <a:pt x="136" y="1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uk-UA"/>
          </a:p>
        </p:txBody>
      </p:sp>
      <p:sp>
        <p:nvSpPr>
          <p:cNvPr id="24" name="Freeform 435">
            <a:extLst>
              <a:ext uri="{FF2B5EF4-FFF2-40B4-BE49-F238E27FC236}">
                <a16:creationId xmlns:a16="http://schemas.microsoft.com/office/drawing/2014/main" id="{CC4225A9-C95E-9F42-8691-EE247565DA19}"/>
              </a:ext>
            </a:extLst>
          </p:cNvPr>
          <p:cNvSpPr>
            <a:spLocks noEditPoints="1"/>
          </p:cNvSpPr>
          <p:nvPr userDrawn="1"/>
        </p:nvSpPr>
        <p:spPr bwMode="auto">
          <a:xfrm>
            <a:off x="10080698" y="4101403"/>
            <a:ext cx="451934" cy="461762"/>
          </a:xfrm>
          <a:custGeom>
            <a:avLst/>
            <a:gdLst>
              <a:gd name="T0" fmla="*/ 40 w 180"/>
              <a:gd name="T1" fmla="*/ 63 h 180"/>
              <a:gd name="T2" fmla="*/ 64 w 180"/>
              <a:gd name="T3" fmla="*/ 81 h 180"/>
              <a:gd name="T4" fmla="*/ 65 w 180"/>
              <a:gd name="T5" fmla="*/ 76 h 180"/>
              <a:gd name="T6" fmla="*/ 34 w 180"/>
              <a:gd name="T7" fmla="*/ 58 h 180"/>
              <a:gd name="T8" fmla="*/ 14 w 180"/>
              <a:gd name="T9" fmla="*/ 38 h 180"/>
              <a:gd name="T10" fmla="*/ 32 w 180"/>
              <a:gd name="T11" fmla="*/ 36 h 180"/>
              <a:gd name="T12" fmla="*/ 37 w 180"/>
              <a:gd name="T13" fmla="*/ 32 h 180"/>
              <a:gd name="T14" fmla="*/ 38 w 180"/>
              <a:gd name="T15" fmla="*/ 14 h 180"/>
              <a:gd name="T16" fmla="*/ 58 w 180"/>
              <a:gd name="T17" fmla="*/ 34 h 180"/>
              <a:gd name="T18" fmla="*/ 76 w 180"/>
              <a:gd name="T19" fmla="*/ 64 h 180"/>
              <a:gd name="T20" fmla="*/ 81 w 180"/>
              <a:gd name="T21" fmla="*/ 64 h 180"/>
              <a:gd name="T22" fmla="*/ 63 w 180"/>
              <a:gd name="T23" fmla="*/ 40 h 180"/>
              <a:gd name="T24" fmla="*/ 64 w 180"/>
              <a:gd name="T25" fmla="*/ 8 h 180"/>
              <a:gd name="T26" fmla="*/ 26 w 180"/>
              <a:gd name="T27" fmla="*/ 26 h 180"/>
              <a:gd name="T28" fmla="*/ 8 w 180"/>
              <a:gd name="T29" fmla="*/ 63 h 180"/>
              <a:gd name="T30" fmla="*/ 140 w 180"/>
              <a:gd name="T31" fmla="*/ 116 h 180"/>
              <a:gd name="T32" fmla="*/ 121 w 180"/>
              <a:gd name="T33" fmla="*/ 98 h 180"/>
              <a:gd name="T34" fmla="*/ 115 w 180"/>
              <a:gd name="T35" fmla="*/ 104 h 180"/>
              <a:gd name="T36" fmla="*/ 142 w 180"/>
              <a:gd name="T37" fmla="*/ 131 h 180"/>
              <a:gd name="T38" fmla="*/ 166 w 180"/>
              <a:gd name="T39" fmla="*/ 122 h 180"/>
              <a:gd name="T40" fmla="*/ 148 w 180"/>
              <a:gd name="T41" fmla="*/ 143 h 180"/>
              <a:gd name="T42" fmla="*/ 144 w 180"/>
              <a:gd name="T43" fmla="*/ 144 h 180"/>
              <a:gd name="T44" fmla="*/ 143 w 180"/>
              <a:gd name="T45" fmla="*/ 148 h 180"/>
              <a:gd name="T46" fmla="*/ 122 w 180"/>
              <a:gd name="T47" fmla="*/ 166 h 180"/>
              <a:gd name="T48" fmla="*/ 131 w 180"/>
              <a:gd name="T49" fmla="*/ 142 h 180"/>
              <a:gd name="T50" fmla="*/ 104 w 180"/>
              <a:gd name="T51" fmla="*/ 115 h 180"/>
              <a:gd name="T52" fmla="*/ 98 w 180"/>
              <a:gd name="T53" fmla="*/ 121 h 180"/>
              <a:gd name="T54" fmla="*/ 116 w 180"/>
              <a:gd name="T55" fmla="*/ 140 h 180"/>
              <a:gd name="T56" fmla="*/ 147 w 180"/>
              <a:gd name="T57" fmla="*/ 171 h 180"/>
              <a:gd name="T58" fmla="*/ 171 w 180"/>
              <a:gd name="T59" fmla="*/ 147 h 180"/>
              <a:gd name="T60" fmla="*/ 140 w 180"/>
              <a:gd name="T61" fmla="*/ 116 h 180"/>
              <a:gd name="T62" fmla="*/ 140 w 180"/>
              <a:gd name="T63" fmla="*/ 63 h 180"/>
              <a:gd name="T64" fmla="*/ 172 w 180"/>
              <a:gd name="T65" fmla="*/ 63 h 180"/>
              <a:gd name="T66" fmla="*/ 154 w 180"/>
              <a:gd name="T67" fmla="*/ 26 h 180"/>
              <a:gd name="T68" fmla="*/ 116 w 180"/>
              <a:gd name="T69" fmla="*/ 8 h 180"/>
              <a:gd name="T70" fmla="*/ 117 w 180"/>
              <a:gd name="T71" fmla="*/ 40 h 180"/>
              <a:gd name="T72" fmla="*/ 40 w 180"/>
              <a:gd name="T73" fmla="*/ 116 h 180"/>
              <a:gd name="T74" fmla="*/ 8 w 180"/>
              <a:gd name="T75" fmla="*/ 147 h 180"/>
              <a:gd name="T76" fmla="*/ 32 w 180"/>
              <a:gd name="T77" fmla="*/ 172 h 180"/>
              <a:gd name="T78" fmla="*/ 63 w 180"/>
              <a:gd name="T79" fmla="*/ 140 h 180"/>
              <a:gd name="T80" fmla="*/ 58 w 180"/>
              <a:gd name="T81" fmla="*/ 166 h 180"/>
              <a:gd name="T82" fmla="*/ 37 w 180"/>
              <a:gd name="T83" fmla="*/ 148 h 180"/>
              <a:gd name="T84" fmla="*/ 36 w 180"/>
              <a:gd name="T85" fmla="*/ 144 h 180"/>
              <a:gd name="T86" fmla="*/ 32 w 180"/>
              <a:gd name="T87" fmla="*/ 143 h 180"/>
              <a:gd name="T88" fmla="*/ 14 w 180"/>
              <a:gd name="T89" fmla="*/ 122 h 180"/>
              <a:gd name="T90" fmla="*/ 38 w 180"/>
              <a:gd name="T91" fmla="*/ 131 h 180"/>
              <a:gd name="T92" fmla="*/ 131 w 180"/>
              <a:gd name="T93" fmla="*/ 38 h 180"/>
              <a:gd name="T94" fmla="*/ 122 w 180"/>
              <a:gd name="T95" fmla="*/ 14 h 180"/>
              <a:gd name="T96" fmla="*/ 143 w 180"/>
              <a:gd name="T97" fmla="*/ 32 h 180"/>
              <a:gd name="T98" fmla="*/ 144 w 180"/>
              <a:gd name="T99" fmla="*/ 36 h 180"/>
              <a:gd name="T100" fmla="*/ 148 w 180"/>
              <a:gd name="T101" fmla="*/ 36 h 180"/>
              <a:gd name="T102" fmla="*/ 166 w 180"/>
              <a:gd name="T103" fmla="*/ 58 h 180"/>
              <a:gd name="T104" fmla="*/ 142 w 180"/>
              <a:gd name="T105" fmla="*/ 49 h 180"/>
              <a:gd name="T106" fmla="*/ 58 w 180"/>
              <a:gd name="T107" fmla="*/ 14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180">
                <a:moveTo>
                  <a:pt x="40" y="63"/>
                </a:moveTo>
                <a:cubicBezTo>
                  <a:pt x="40" y="63"/>
                  <a:pt x="40" y="63"/>
                  <a:pt x="40" y="63"/>
                </a:cubicBezTo>
                <a:cubicBezTo>
                  <a:pt x="59" y="81"/>
                  <a:pt x="59" y="81"/>
                  <a:pt x="59" y="81"/>
                </a:cubicBezTo>
                <a:cubicBezTo>
                  <a:pt x="60" y="83"/>
                  <a:pt x="63" y="83"/>
                  <a:pt x="64" y="81"/>
                </a:cubicBezTo>
                <a:cubicBezTo>
                  <a:pt x="66" y="80"/>
                  <a:pt x="66" y="77"/>
                  <a:pt x="64" y="76"/>
                </a:cubicBezTo>
                <a:cubicBezTo>
                  <a:pt x="65" y="76"/>
                  <a:pt x="65" y="76"/>
                  <a:pt x="65" y="76"/>
                </a:cubicBezTo>
                <a:cubicBezTo>
                  <a:pt x="38" y="49"/>
                  <a:pt x="38" y="49"/>
                  <a:pt x="38" y="49"/>
                </a:cubicBezTo>
                <a:cubicBezTo>
                  <a:pt x="38" y="52"/>
                  <a:pt x="36" y="55"/>
                  <a:pt x="34" y="58"/>
                </a:cubicBezTo>
                <a:cubicBezTo>
                  <a:pt x="28" y="63"/>
                  <a:pt x="20" y="63"/>
                  <a:pt x="14" y="58"/>
                </a:cubicBezTo>
                <a:cubicBezTo>
                  <a:pt x="9" y="52"/>
                  <a:pt x="9" y="43"/>
                  <a:pt x="14" y="38"/>
                </a:cubicBezTo>
                <a:cubicBezTo>
                  <a:pt x="19" y="33"/>
                  <a:pt x="27" y="33"/>
                  <a:pt x="32" y="37"/>
                </a:cubicBezTo>
                <a:cubicBezTo>
                  <a:pt x="32" y="36"/>
                  <a:pt x="32" y="36"/>
                  <a:pt x="32" y="36"/>
                </a:cubicBezTo>
                <a:cubicBezTo>
                  <a:pt x="33" y="37"/>
                  <a:pt x="35" y="37"/>
                  <a:pt x="36" y="36"/>
                </a:cubicBezTo>
                <a:cubicBezTo>
                  <a:pt x="37" y="35"/>
                  <a:pt x="37" y="33"/>
                  <a:pt x="37" y="32"/>
                </a:cubicBezTo>
                <a:cubicBezTo>
                  <a:pt x="37" y="32"/>
                  <a:pt x="37" y="32"/>
                  <a:pt x="37" y="32"/>
                </a:cubicBezTo>
                <a:cubicBezTo>
                  <a:pt x="33" y="27"/>
                  <a:pt x="33" y="19"/>
                  <a:pt x="38" y="14"/>
                </a:cubicBezTo>
                <a:cubicBezTo>
                  <a:pt x="44" y="9"/>
                  <a:pt x="52" y="9"/>
                  <a:pt x="58" y="14"/>
                </a:cubicBezTo>
                <a:cubicBezTo>
                  <a:pt x="63" y="20"/>
                  <a:pt x="63" y="28"/>
                  <a:pt x="58" y="34"/>
                </a:cubicBezTo>
                <a:cubicBezTo>
                  <a:pt x="56" y="36"/>
                  <a:pt x="52" y="38"/>
                  <a:pt x="49" y="38"/>
                </a:cubicBezTo>
                <a:cubicBezTo>
                  <a:pt x="76" y="64"/>
                  <a:pt x="76" y="64"/>
                  <a:pt x="76" y="64"/>
                </a:cubicBezTo>
                <a:cubicBezTo>
                  <a:pt x="76" y="64"/>
                  <a:pt x="76" y="64"/>
                  <a:pt x="76" y="64"/>
                </a:cubicBezTo>
                <a:cubicBezTo>
                  <a:pt x="77" y="66"/>
                  <a:pt x="80" y="66"/>
                  <a:pt x="81" y="64"/>
                </a:cubicBezTo>
                <a:cubicBezTo>
                  <a:pt x="83" y="63"/>
                  <a:pt x="83" y="60"/>
                  <a:pt x="81" y="59"/>
                </a:cubicBezTo>
                <a:cubicBezTo>
                  <a:pt x="63" y="40"/>
                  <a:pt x="63" y="40"/>
                  <a:pt x="63" y="40"/>
                </a:cubicBezTo>
                <a:cubicBezTo>
                  <a:pt x="63" y="40"/>
                  <a:pt x="63" y="40"/>
                  <a:pt x="64" y="40"/>
                </a:cubicBezTo>
                <a:cubicBezTo>
                  <a:pt x="72" y="31"/>
                  <a:pt x="72" y="17"/>
                  <a:pt x="64" y="8"/>
                </a:cubicBezTo>
                <a:cubicBezTo>
                  <a:pt x="55" y="0"/>
                  <a:pt x="41" y="0"/>
                  <a:pt x="33" y="8"/>
                </a:cubicBezTo>
                <a:cubicBezTo>
                  <a:pt x="28" y="13"/>
                  <a:pt x="26" y="20"/>
                  <a:pt x="26" y="26"/>
                </a:cubicBezTo>
                <a:cubicBezTo>
                  <a:pt x="20" y="26"/>
                  <a:pt x="13" y="28"/>
                  <a:pt x="8" y="32"/>
                </a:cubicBezTo>
                <a:cubicBezTo>
                  <a:pt x="0" y="41"/>
                  <a:pt x="0" y="55"/>
                  <a:pt x="8" y="63"/>
                </a:cubicBezTo>
                <a:cubicBezTo>
                  <a:pt x="17" y="72"/>
                  <a:pt x="31" y="72"/>
                  <a:pt x="40" y="63"/>
                </a:cubicBezTo>
                <a:moveTo>
                  <a:pt x="140" y="116"/>
                </a:moveTo>
                <a:cubicBezTo>
                  <a:pt x="140" y="117"/>
                  <a:pt x="140" y="117"/>
                  <a:pt x="140" y="117"/>
                </a:cubicBezTo>
                <a:cubicBezTo>
                  <a:pt x="121" y="98"/>
                  <a:pt x="121" y="98"/>
                  <a:pt x="121" y="98"/>
                </a:cubicBezTo>
                <a:cubicBezTo>
                  <a:pt x="119" y="97"/>
                  <a:pt x="117" y="97"/>
                  <a:pt x="116" y="99"/>
                </a:cubicBezTo>
                <a:cubicBezTo>
                  <a:pt x="114" y="100"/>
                  <a:pt x="114" y="102"/>
                  <a:pt x="115" y="104"/>
                </a:cubicBezTo>
                <a:cubicBezTo>
                  <a:pt x="115" y="104"/>
                  <a:pt x="115" y="104"/>
                  <a:pt x="115" y="104"/>
                </a:cubicBezTo>
                <a:cubicBezTo>
                  <a:pt x="142" y="131"/>
                  <a:pt x="142" y="131"/>
                  <a:pt x="142" y="131"/>
                </a:cubicBezTo>
                <a:cubicBezTo>
                  <a:pt x="142" y="128"/>
                  <a:pt x="143" y="124"/>
                  <a:pt x="146" y="122"/>
                </a:cubicBezTo>
                <a:cubicBezTo>
                  <a:pt x="151" y="117"/>
                  <a:pt x="160" y="117"/>
                  <a:pt x="166" y="122"/>
                </a:cubicBezTo>
                <a:cubicBezTo>
                  <a:pt x="171" y="128"/>
                  <a:pt x="171" y="136"/>
                  <a:pt x="166" y="142"/>
                </a:cubicBezTo>
                <a:cubicBezTo>
                  <a:pt x="161" y="147"/>
                  <a:pt x="153" y="147"/>
                  <a:pt x="148" y="143"/>
                </a:cubicBezTo>
                <a:cubicBezTo>
                  <a:pt x="148" y="143"/>
                  <a:pt x="148" y="143"/>
                  <a:pt x="148" y="143"/>
                </a:cubicBezTo>
                <a:cubicBezTo>
                  <a:pt x="146" y="143"/>
                  <a:pt x="145" y="143"/>
                  <a:pt x="144" y="144"/>
                </a:cubicBezTo>
                <a:cubicBezTo>
                  <a:pt x="142" y="145"/>
                  <a:pt x="142" y="147"/>
                  <a:pt x="143" y="148"/>
                </a:cubicBezTo>
                <a:cubicBezTo>
                  <a:pt x="143" y="148"/>
                  <a:pt x="143" y="148"/>
                  <a:pt x="143" y="148"/>
                </a:cubicBezTo>
                <a:cubicBezTo>
                  <a:pt x="147" y="153"/>
                  <a:pt x="147" y="161"/>
                  <a:pt x="142" y="166"/>
                </a:cubicBezTo>
                <a:cubicBezTo>
                  <a:pt x="136" y="171"/>
                  <a:pt x="127" y="171"/>
                  <a:pt x="122" y="166"/>
                </a:cubicBezTo>
                <a:cubicBezTo>
                  <a:pt x="116" y="160"/>
                  <a:pt x="116" y="151"/>
                  <a:pt x="122" y="146"/>
                </a:cubicBezTo>
                <a:cubicBezTo>
                  <a:pt x="124" y="144"/>
                  <a:pt x="127" y="142"/>
                  <a:pt x="131" y="142"/>
                </a:cubicBezTo>
                <a:cubicBezTo>
                  <a:pt x="104" y="115"/>
                  <a:pt x="104" y="115"/>
                  <a:pt x="104" y="115"/>
                </a:cubicBezTo>
                <a:cubicBezTo>
                  <a:pt x="104" y="115"/>
                  <a:pt x="104" y="115"/>
                  <a:pt x="104" y="115"/>
                </a:cubicBezTo>
                <a:cubicBezTo>
                  <a:pt x="102" y="114"/>
                  <a:pt x="100" y="114"/>
                  <a:pt x="99" y="116"/>
                </a:cubicBezTo>
                <a:cubicBezTo>
                  <a:pt x="97" y="117"/>
                  <a:pt x="97" y="119"/>
                  <a:pt x="98" y="121"/>
                </a:cubicBezTo>
                <a:cubicBezTo>
                  <a:pt x="117" y="140"/>
                  <a:pt x="117" y="140"/>
                  <a:pt x="117" y="140"/>
                </a:cubicBezTo>
                <a:cubicBezTo>
                  <a:pt x="117" y="140"/>
                  <a:pt x="116" y="140"/>
                  <a:pt x="116" y="140"/>
                </a:cubicBezTo>
                <a:cubicBezTo>
                  <a:pt x="108" y="149"/>
                  <a:pt x="108" y="163"/>
                  <a:pt x="116" y="171"/>
                </a:cubicBezTo>
                <a:cubicBezTo>
                  <a:pt x="125" y="180"/>
                  <a:pt x="139" y="180"/>
                  <a:pt x="147" y="171"/>
                </a:cubicBezTo>
                <a:cubicBezTo>
                  <a:pt x="152" y="167"/>
                  <a:pt x="154" y="160"/>
                  <a:pt x="154" y="154"/>
                </a:cubicBezTo>
                <a:cubicBezTo>
                  <a:pt x="160" y="154"/>
                  <a:pt x="167" y="152"/>
                  <a:pt x="171" y="147"/>
                </a:cubicBezTo>
                <a:cubicBezTo>
                  <a:pt x="180" y="139"/>
                  <a:pt x="180" y="125"/>
                  <a:pt x="171" y="116"/>
                </a:cubicBezTo>
                <a:cubicBezTo>
                  <a:pt x="163" y="108"/>
                  <a:pt x="149" y="108"/>
                  <a:pt x="140" y="116"/>
                </a:cubicBezTo>
                <a:moveTo>
                  <a:pt x="63" y="140"/>
                </a:moveTo>
                <a:cubicBezTo>
                  <a:pt x="140" y="63"/>
                  <a:pt x="140" y="63"/>
                  <a:pt x="140" y="63"/>
                </a:cubicBezTo>
                <a:cubicBezTo>
                  <a:pt x="140" y="63"/>
                  <a:pt x="140" y="63"/>
                  <a:pt x="140" y="63"/>
                </a:cubicBezTo>
                <a:cubicBezTo>
                  <a:pt x="149" y="72"/>
                  <a:pt x="163" y="72"/>
                  <a:pt x="172" y="63"/>
                </a:cubicBezTo>
                <a:cubicBezTo>
                  <a:pt x="180" y="55"/>
                  <a:pt x="180" y="41"/>
                  <a:pt x="172" y="32"/>
                </a:cubicBezTo>
                <a:cubicBezTo>
                  <a:pt x="167" y="28"/>
                  <a:pt x="160" y="26"/>
                  <a:pt x="154" y="26"/>
                </a:cubicBezTo>
                <a:cubicBezTo>
                  <a:pt x="154" y="20"/>
                  <a:pt x="152" y="13"/>
                  <a:pt x="147" y="8"/>
                </a:cubicBezTo>
                <a:cubicBezTo>
                  <a:pt x="139" y="0"/>
                  <a:pt x="125" y="0"/>
                  <a:pt x="116" y="8"/>
                </a:cubicBezTo>
                <a:cubicBezTo>
                  <a:pt x="108" y="17"/>
                  <a:pt x="108" y="31"/>
                  <a:pt x="116" y="40"/>
                </a:cubicBezTo>
                <a:cubicBezTo>
                  <a:pt x="117" y="40"/>
                  <a:pt x="117" y="40"/>
                  <a:pt x="117" y="40"/>
                </a:cubicBezTo>
                <a:cubicBezTo>
                  <a:pt x="40" y="117"/>
                  <a:pt x="40" y="117"/>
                  <a:pt x="40" y="117"/>
                </a:cubicBezTo>
                <a:cubicBezTo>
                  <a:pt x="40" y="117"/>
                  <a:pt x="40" y="117"/>
                  <a:pt x="40" y="116"/>
                </a:cubicBezTo>
                <a:cubicBezTo>
                  <a:pt x="31" y="108"/>
                  <a:pt x="17" y="108"/>
                  <a:pt x="8" y="116"/>
                </a:cubicBezTo>
                <a:cubicBezTo>
                  <a:pt x="0" y="125"/>
                  <a:pt x="0" y="139"/>
                  <a:pt x="8" y="147"/>
                </a:cubicBezTo>
                <a:cubicBezTo>
                  <a:pt x="13" y="152"/>
                  <a:pt x="20" y="154"/>
                  <a:pt x="26" y="154"/>
                </a:cubicBezTo>
                <a:cubicBezTo>
                  <a:pt x="26" y="160"/>
                  <a:pt x="28" y="167"/>
                  <a:pt x="32" y="172"/>
                </a:cubicBezTo>
                <a:cubicBezTo>
                  <a:pt x="41" y="180"/>
                  <a:pt x="55" y="180"/>
                  <a:pt x="63" y="172"/>
                </a:cubicBezTo>
                <a:cubicBezTo>
                  <a:pt x="72" y="163"/>
                  <a:pt x="72" y="149"/>
                  <a:pt x="63" y="140"/>
                </a:cubicBezTo>
                <a:cubicBezTo>
                  <a:pt x="63" y="140"/>
                  <a:pt x="63" y="140"/>
                  <a:pt x="63" y="140"/>
                </a:cubicBezTo>
                <a:moveTo>
                  <a:pt x="58" y="166"/>
                </a:moveTo>
                <a:cubicBezTo>
                  <a:pt x="52" y="171"/>
                  <a:pt x="44" y="171"/>
                  <a:pt x="38" y="166"/>
                </a:cubicBezTo>
                <a:cubicBezTo>
                  <a:pt x="33" y="161"/>
                  <a:pt x="33" y="153"/>
                  <a:pt x="37" y="148"/>
                </a:cubicBezTo>
                <a:cubicBezTo>
                  <a:pt x="36" y="148"/>
                  <a:pt x="36" y="148"/>
                  <a:pt x="36" y="148"/>
                </a:cubicBezTo>
                <a:cubicBezTo>
                  <a:pt x="37" y="147"/>
                  <a:pt x="37" y="145"/>
                  <a:pt x="36" y="144"/>
                </a:cubicBezTo>
                <a:cubicBezTo>
                  <a:pt x="35" y="143"/>
                  <a:pt x="33" y="143"/>
                  <a:pt x="32" y="143"/>
                </a:cubicBezTo>
                <a:cubicBezTo>
                  <a:pt x="32" y="143"/>
                  <a:pt x="32" y="143"/>
                  <a:pt x="32" y="143"/>
                </a:cubicBezTo>
                <a:cubicBezTo>
                  <a:pt x="27" y="147"/>
                  <a:pt x="19" y="147"/>
                  <a:pt x="14" y="142"/>
                </a:cubicBezTo>
                <a:cubicBezTo>
                  <a:pt x="9" y="136"/>
                  <a:pt x="9" y="128"/>
                  <a:pt x="14" y="122"/>
                </a:cubicBezTo>
                <a:cubicBezTo>
                  <a:pt x="20" y="117"/>
                  <a:pt x="28" y="117"/>
                  <a:pt x="34" y="122"/>
                </a:cubicBezTo>
                <a:cubicBezTo>
                  <a:pt x="36" y="124"/>
                  <a:pt x="38" y="128"/>
                  <a:pt x="38" y="131"/>
                </a:cubicBezTo>
                <a:cubicBezTo>
                  <a:pt x="84" y="84"/>
                  <a:pt x="84" y="84"/>
                  <a:pt x="84" y="84"/>
                </a:cubicBezTo>
                <a:cubicBezTo>
                  <a:pt x="131" y="38"/>
                  <a:pt x="131" y="38"/>
                  <a:pt x="131" y="38"/>
                </a:cubicBezTo>
                <a:cubicBezTo>
                  <a:pt x="128" y="38"/>
                  <a:pt x="124" y="36"/>
                  <a:pt x="122" y="34"/>
                </a:cubicBezTo>
                <a:cubicBezTo>
                  <a:pt x="117" y="28"/>
                  <a:pt x="117" y="20"/>
                  <a:pt x="122" y="14"/>
                </a:cubicBezTo>
                <a:cubicBezTo>
                  <a:pt x="128" y="9"/>
                  <a:pt x="136" y="9"/>
                  <a:pt x="142" y="14"/>
                </a:cubicBezTo>
                <a:cubicBezTo>
                  <a:pt x="147" y="19"/>
                  <a:pt x="147" y="26"/>
                  <a:pt x="143" y="32"/>
                </a:cubicBezTo>
                <a:cubicBezTo>
                  <a:pt x="144" y="32"/>
                  <a:pt x="144" y="32"/>
                  <a:pt x="144" y="32"/>
                </a:cubicBezTo>
                <a:cubicBezTo>
                  <a:pt x="142" y="33"/>
                  <a:pt x="143" y="35"/>
                  <a:pt x="144" y="36"/>
                </a:cubicBezTo>
                <a:cubicBezTo>
                  <a:pt x="145" y="37"/>
                  <a:pt x="147" y="37"/>
                  <a:pt x="148" y="36"/>
                </a:cubicBezTo>
                <a:cubicBezTo>
                  <a:pt x="148" y="36"/>
                  <a:pt x="148" y="36"/>
                  <a:pt x="148" y="36"/>
                </a:cubicBezTo>
                <a:cubicBezTo>
                  <a:pt x="153" y="33"/>
                  <a:pt x="161" y="33"/>
                  <a:pt x="166" y="38"/>
                </a:cubicBezTo>
                <a:cubicBezTo>
                  <a:pt x="171" y="43"/>
                  <a:pt x="171" y="52"/>
                  <a:pt x="166" y="58"/>
                </a:cubicBezTo>
                <a:cubicBezTo>
                  <a:pt x="160" y="63"/>
                  <a:pt x="152" y="63"/>
                  <a:pt x="146" y="58"/>
                </a:cubicBezTo>
                <a:cubicBezTo>
                  <a:pt x="144" y="55"/>
                  <a:pt x="142" y="52"/>
                  <a:pt x="142" y="49"/>
                </a:cubicBezTo>
                <a:cubicBezTo>
                  <a:pt x="49" y="142"/>
                  <a:pt x="49" y="142"/>
                  <a:pt x="49" y="142"/>
                </a:cubicBezTo>
                <a:cubicBezTo>
                  <a:pt x="52" y="142"/>
                  <a:pt x="55" y="144"/>
                  <a:pt x="58" y="146"/>
                </a:cubicBezTo>
                <a:cubicBezTo>
                  <a:pt x="63" y="152"/>
                  <a:pt x="63" y="160"/>
                  <a:pt x="58" y="16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uk-UA"/>
          </a:p>
        </p:txBody>
      </p:sp>
      <p:sp>
        <p:nvSpPr>
          <p:cNvPr id="15" name="Rectángulo 14">
            <a:extLst>
              <a:ext uri="{FF2B5EF4-FFF2-40B4-BE49-F238E27FC236}">
                <a16:creationId xmlns:a16="http://schemas.microsoft.com/office/drawing/2014/main" id="{5563AD8F-4F9D-CB43-868F-9C5B7145D249}"/>
              </a:ext>
            </a:extLst>
          </p:cNvPr>
          <p:cNvSpPr/>
          <p:nvPr userDrawn="1"/>
        </p:nvSpPr>
        <p:spPr>
          <a:xfrm>
            <a:off x="-5533" y="6721687"/>
            <a:ext cx="12197533" cy="136313"/>
          </a:xfrm>
          <a:prstGeom prst="rect">
            <a:avLst/>
          </a:prstGeom>
          <a:solidFill>
            <a:srgbClr val="009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Marcador de contenido 2">
            <a:extLst>
              <a:ext uri="{FF2B5EF4-FFF2-40B4-BE49-F238E27FC236}">
                <a16:creationId xmlns:a16="http://schemas.microsoft.com/office/drawing/2014/main" id="{CD0B7177-B5EE-8044-9DA1-3B5260151DBD}"/>
              </a:ext>
            </a:extLst>
          </p:cNvPr>
          <p:cNvSpPr>
            <a:spLocks noGrp="1"/>
          </p:cNvSpPr>
          <p:nvPr>
            <p:ph sz="quarter" idx="16"/>
          </p:nvPr>
        </p:nvSpPr>
        <p:spPr>
          <a:xfrm>
            <a:off x="596900" y="1810370"/>
            <a:ext cx="4227512" cy="2056986"/>
          </a:xfrm>
        </p:spPr>
        <p:txBody>
          <a:bodyPr/>
          <a:lstStyle>
            <a:lvl1pPr marL="0" indent="0">
              <a:lnSpc>
                <a:spcPct val="100000"/>
              </a:lnSpc>
              <a:spcBef>
                <a:spcPts val="400"/>
              </a:spcBef>
              <a:spcAft>
                <a:spcPts val="400"/>
              </a:spcAft>
              <a:buNone/>
              <a:defRPr sz="3600" b="1"/>
            </a:lvl1pPr>
          </a:lstStyle>
          <a:p>
            <a:pPr lvl="0"/>
            <a:r>
              <a:rPr lang="en-US"/>
              <a:t>Click to edit Master text styles</a:t>
            </a:r>
          </a:p>
        </p:txBody>
      </p:sp>
    </p:spTree>
    <p:extLst>
      <p:ext uri="{BB962C8B-B14F-4D97-AF65-F5344CB8AC3E}">
        <p14:creationId xmlns:p14="http://schemas.microsoft.com/office/powerpoint/2010/main" val="3271462544"/>
      </p:ext>
    </p:extLst>
  </p:cSld>
  <p:clrMapOvr>
    <a:masterClrMapping/>
  </p:clrMapOvr>
</p:sldLayout>
</file>

<file path=ppt/slideLayouts/slideLayout19.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B3FB5784-F689-4149-A4D0-F2F260E04061}"/>
              </a:ext>
            </a:extLst>
          </p:cNvPr>
          <p:cNvSpPr/>
          <p:nvPr userDrawn="1"/>
        </p:nvSpPr>
        <p:spPr>
          <a:xfrm>
            <a:off x="0" y="-2852"/>
            <a:ext cx="6525802" cy="6858000"/>
          </a:xfrm>
          <a:prstGeom prst="rect">
            <a:avLst/>
          </a:prstGeom>
          <a:solidFill>
            <a:srgbClr val="009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Paralelogramo 9">
            <a:extLst>
              <a:ext uri="{FF2B5EF4-FFF2-40B4-BE49-F238E27FC236}">
                <a16:creationId xmlns:a16="http://schemas.microsoft.com/office/drawing/2014/main" id="{78246D8C-AFBB-F440-BE7D-911888A4FA6E}"/>
              </a:ext>
            </a:extLst>
          </p:cNvPr>
          <p:cNvSpPr/>
          <p:nvPr userDrawn="1"/>
        </p:nvSpPr>
        <p:spPr>
          <a:xfrm>
            <a:off x="4947395" y="-2852"/>
            <a:ext cx="4280452" cy="6858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5DD75E4B-BF7A-7B4A-81CA-9DDB02719874}"/>
              </a:ext>
            </a:extLst>
          </p:cNvPr>
          <p:cNvSpPr>
            <a:spLocks noGrp="1"/>
          </p:cNvSpPr>
          <p:nvPr>
            <p:ph type="title" hasCustomPrompt="1"/>
          </p:nvPr>
        </p:nvSpPr>
        <p:spPr>
          <a:xfrm>
            <a:off x="585788" y="716170"/>
            <a:ext cx="3518742" cy="1325563"/>
          </a:xfrm>
        </p:spPr>
        <p:txBody>
          <a:bodyPr>
            <a:noAutofit/>
          </a:bodyPr>
          <a:lstStyle>
            <a:lvl1pPr>
              <a:lnSpc>
                <a:spcPct val="100000"/>
              </a:lnSpc>
              <a:spcBef>
                <a:spcPts val="400"/>
              </a:spcBef>
              <a:spcAft>
                <a:spcPts val="400"/>
              </a:spcAft>
              <a:defRPr sz="3000" b="1">
                <a:solidFill>
                  <a:schemeClr val="bg1"/>
                </a:solidFill>
              </a:defRPr>
            </a:lvl1pPr>
          </a:lstStyle>
          <a:p>
            <a:r>
              <a:rPr lang="es-ES" dirty="0"/>
              <a:t>Haga clic para añadir el título</a:t>
            </a:r>
          </a:p>
        </p:txBody>
      </p:sp>
      <p:sp>
        <p:nvSpPr>
          <p:cNvPr id="4" name="Marcador de contenido 3">
            <a:extLst>
              <a:ext uri="{FF2B5EF4-FFF2-40B4-BE49-F238E27FC236}">
                <a16:creationId xmlns:a16="http://schemas.microsoft.com/office/drawing/2014/main" id="{88DFA2C9-FEAE-514B-B8C1-57C206FC1D60}"/>
              </a:ext>
            </a:extLst>
          </p:cNvPr>
          <p:cNvSpPr>
            <a:spLocks noGrp="1"/>
          </p:cNvSpPr>
          <p:nvPr>
            <p:ph sz="half" idx="2" hasCustomPrompt="1"/>
          </p:nvPr>
        </p:nvSpPr>
        <p:spPr>
          <a:xfrm>
            <a:off x="6172200" y="2457620"/>
            <a:ext cx="5181600" cy="3537663"/>
          </a:xfrm>
          <a:prstGeom prst="rect">
            <a:avLst/>
          </a:prstGeom>
        </p:spPr>
        <p:txBody>
          <a:bodyPr>
            <a:noAutofit/>
          </a:bodyPr>
          <a:lstStyle>
            <a:lvl1pPr marL="0" indent="0">
              <a:lnSpc>
                <a:spcPct val="100000"/>
              </a:lnSpc>
              <a:spcBef>
                <a:spcPts val="400"/>
              </a:spcBef>
              <a:spcAft>
                <a:spcPts val="400"/>
              </a:spcAft>
              <a:buFontTx/>
              <a:buNone/>
              <a:defRPr sz="1800">
                <a:solidFill>
                  <a:srgbClr val="414140"/>
                </a:solidFill>
                <a:latin typeface="Arial" panose="020B0604020202020204" pitchFamily="34" charset="0"/>
                <a:cs typeface="Arial" panose="020B0604020202020204" pitchFamily="34" charset="0"/>
              </a:defRPr>
            </a:lvl1pPr>
            <a:lvl2pPr marL="366713" indent="-188913">
              <a:lnSpc>
                <a:spcPct val="100000"/>
              </a:lnSpc>
              <a:spcBef>
                <a:spcPts val="400"/>
              </a:spcBef>
              <a:spcAft>
                <a:spcPts val="400"/>
              </a:spcAft>
              <a:buClr>
                <a:srgbClr val="009A77"/>
              </a:buClr>
              <a:buFont typeface="Wingdings" pitchFamily="2" charset="2"/>
              <a:buChar char="§"/>
              <a:tabLst/>
              <a:defRPr sz="1800">
                <a:solidFill>
                  <a:srgbClr val="414140"/>
                </a:solidFill>
                <a:latin typeface="Arial" panose="020B0604020202020204" pitchFamily="34" charset="0"/>
                <a:cs typeface="Arial" panose="020B0604020202020204" pitchFamily="34" charset="0"/>
              </a:defRPr>
            </a:lvl2pPr>
            <a:lvl3pPr marL="534988" indent="-168275">
              <a:lnSpc>
                <a:spcPct val="100000"/>
              </a:lnSpc>
              <a:spcBef>
                <a:spcPts val="400"/>
              </a:spcBef>
              <a:spcAft>
                <a:spcPts val="400"/>
              </a:spcAft>
              <a:buClr>
                <a:schemeClr val="tx1"/>
              </a:buClr>
              <a:buFont typeface="Arial" panose="020B0604020202020204" pitchFamily="34" charset="0"/>
              <a:buChar char="•"/>
              <a:tabLst/>
              <a:defRPr sz="1800">
                <a:solidFill>
                  <a:srgbClr val="414140"/>
                </a:solidFill>
                <a:latin typeface="Arial" panose="020B0604020202020204" pitchFamily="34" charset="0"/>
                <a:cs typeface="Arial" panose="020B0604020202020204" pitchFamily="34" charset="0"/>
              </a:defRPr>
            </a:lvl3pPr>
            <a:lvl4pPr marL="723900" indent="-198438">
              <a:lnSpc>
                <a:spcPct val="100000"/>
              </a:lnSpc>
              <a:spcBef>
                <a:spcPts val="400"/>
              </a:spcBef>
              <a:spcAft>
                <a:spcPts val="400"/>
              </a:spcAft>
              <a:buClr>
                <a:schemeClr val="bg1">
                  <a:lumMod val="50000"/>
                </a:schemeClr>
              </a:buClr>
              <a:buFont typeface="Arial" panose="020B0604020202020204" pitchFamily="34" charset="0"/>
              <a:buChar char="•"/>
              <a:tabLst/>
              <a:defRPr sz="1800">
                <a:solidFill>
                  <a:srgbClr val="414140"/>
                </a:solidFill>
                <a:latin typeface="Arial" panose="020B0604020202020204" pitchFamily="34" charset="0"/>
                <a:cs typeface="Arial" panose="020B0604020202020204" pitchFamily="34" charset="0"/>
              </a:defRPr>
            </a:lvl4pPr>
            <a:lvl5pPr marL="892175" indent="-158750">
              <a:lnSpc>
                <a:spcPct val="100000"/>
              </a:lnSpc>
              <a:spcBef>
                <a:spcPts val="400"/>
              </a:spcBef>
              <a:spcAft>
                <a:spcPts val="400"/>
              </a:spcAft>
              <a:buClr>
                <a:srgbClr val="009A77"/>
              </a:buClr>
              <a:buFont typeface="Arial" panose="020B0604020202020204" pitchFamily="34" charset="0"/>
              <a:buChar char="•"/>
              <a:tabLst/>
              <a:defRPr sz="1800">
                <a:solidFill>
                  <a:srgbClr val="41414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8" name="Marcador de número de diapositiva 5">
            <a:extLst>
              <a:ext uri="{FF2B5EF4-FFF2-40B4-BE49-F238E27FC236}">
                <a16:creationId xmlns:a16="http://schemas.microsoft.com/office/drawing/2014/main" id="{2F35E224-0D0B-6242-8C50-ED09EACE3705}"/>
              </a:ext>
            </a:extLst>
          </p:cNvPr>
          <p:cNvSpPr>
            <a:spLocks noGrp="1"/>
          </p:cNvSpPr>
          <p:nvPr>
            <p:ph type="sldNum" sz="quarter" idx="12"/>
          </p:nvPr>
        </p:nvSpPr>
        <p:spPr>
          <a:xfrm>
            <a:off x="585788" y="6300691"/>
            <a:ext cx="2743200" cy="365125"/>
          </a:xfrm>
          <a:prstGeom prst="rect">
            <a:avLst/>
          </a:prstGeom>
        </p:spPr>
        <p:txBody>
          <a:bodyPr/>
          <a:lstStyle>
            <a:lvl1pPr algn="l">
              <a:defRPr sz="900">
                <a:solidFill>
                  <a:schemeClr val="bg1"/>
                </a:solidFill>
                <a:latin typeface="Arial" panose="020B0604020202020204" pitchFamily="34" charset="0"/>
                <a:cs typeface="Arial" panose="020B0604020202020204" pitchFamily="34" charset="0"/>
              </a:defRPr>
            </a:lvl1pPr>
          </a:lstStyle>
          <a:p>
            <a:fld id="{61D354A8-554D-F140-95BD-D51828942171}" type="slidenum">
              <a:rPr lang="es-ES" smtClean="0"/>
              <a:pPr/>
              <a:t>‹#›</a:t>
            </a:fld>
            <a:endParaRPr lang="es-ES" dirty="0"/>
          </a:p>
        </p:txBody>
      </p:sp>
      <p:sp>
        <p:nvSpPr>
          <p:cNvPr id="12" name="Marcador de contenido 3">
            <a:extLst>
              <a:ext uri="{FF2B5EF4-FFF2-40B4-BE49-F238E27FC236}">
                <a16:creationId xmlns:a16="http://schemas.microsoft.com/office/drawing/2014/main" id="{512E4DE2-9D96-F245-A797-42FC962EDE1E}"/>
              </a:ext>
            </a:extLst>
          </p:cNvPr>
          <p:cNvSpPr>
            <a:spLocks noGrp="1"/>
          </p:cNvSpPr>
          <p:nvPr>
            <p:ph sz="half" idx="13"/>
          </p:nvPr>
        </p:nvSpPr>
        <p:spPr>
          <a:xfrm>
            <a:off x="585788" y="2457620"/>
            <a:ext cx="4280452" cy="3537663"/>
          </a:xfrm>
          <a:prstGeom prst="rect">
            <a:avLst/>
          </a:prstGeom>
        </p:spPr>
        <p:txBody>
          <a:bodyPr>
            <a:noAutofit/>
          </a:bodyPr>
          <a:lstStyle>
            <a:lvl1pPr marL="0" indent="0">
              <a:lnSpc>
                <a:spcPct val="100000"/>
              </a:lnSpc>
              <a:spcBef>
                <a:spcPts val="400"/>
              </a:spcBef>
              <a:spcAft>
                <a:spcPts val="400"/>
              </a:spcAft>
              <a:buFontTx/>
              <a:buNone/>
              <a:defRPr sz="1800">
                <a:solidFill>
                  <a:schemeClr val="bg1"/>
                </a:solidFill>
                <a:latin typeface="Arial" panose="020B0604020202020204" pitchFamily="34" charset="0"/>
                <a:cs typeface="Arial" panose="020B0604020202020204" pitchFamily="34" charset="0"/>
              </a:defRPr>
            </a:lvl1pPr>
            <a:lvl2pPr marL="357188" indent="-188913">
              <a:lnSpc>
                <a:spcPct val="100000"/>
              </a:lnSpc>
              <a:spcBef>
                <a:spcPts val="400"/>
              </a:spcBef>
              <a:spcAft>
                <a:spcPts val="400"/>
              </a:spcAft>
              <a:buFont typeface="Wingdings" pitchFamily="2" charset="2"/>
              <a:buChar char="§"/>
              <a:tabLst/>
              <a:defRPr sz="1800">
                <a:solidFill>
                  <a:schemeClr val="bg1"/>
                </a:solidFill>
                <a:latin typeface="Arial" panose="020B0604020202020204" pitchFamily="34" charset="0"/>
                <a:cs typeface="Arial" panose="020B0604020202020204" pitchFamily="34" charset="0"/>
              </a:defRPr>
            </a:lvl2pPr>
            <a:lvl3pPr marL="534988" indent="-188913">
              <a:lnSpc>
                <a:spcPct val="100000"/>
              </a:lnSpc>
              <a:spcBef>
                <a:spcPts val="400"/>
              </a:spcBef>
              <a:spcAft>
                <a:spcPts val="400"/>
              </a:spcAft>
              <a:buFont typeface="Arial" panose="020B0604020202020204" pitchFamily="34" charset="0"/>
              <a:buChar char="•"/>
              <a:tabLst/>
              <a:defRPr sz="1800">
                <a:solidFill>
                  <a:schemeClr val="bg1"/>
                </a:solidFill>
                <a:latin typeface="Arial" panose="020B0604020202020204" pitchFamily="34" charset="0"/>
                <a:cs typeface="Arial" panose="020B0604020202020204" pitchFamily="34" charset="0"/>
              </a:defRPr>
            </a:lvl3pPr>
            <a:lvl4pPr marL="714375" indent="-188913">
              <a:lnSpc>
                <a:spcPct val="100000"/>
              </a:lnSpc>
              <a:spcBef>
                <a:spcPts val="400"/>
              </a:spcBef>
              <a:spcAft>
                <a:spcPts val="400"/>
              </a:spcAft>
              <a:buFont typeface="Arial" panose="020B0604020202020204" pitchFamily="34" charset="0"/>
              <a:buChar char="•"/>
              <a:tabLst/>
              <a:defRPr sz="1800">
                <a:solidFill>
                  <a:schemeClr val="bg1"/>
                </a:solidFill>
                <a:latin typeface="Arial" panose="020B0604020202020204" pitchFamily="34" charset="0"/>
                <a:cs typeface="Arial" panose="020B0604020202020204" pitchFamily="34" charset="0"/>
              </a:defRPr>
            </a:lvl4pPr>
            <a:lvl5pPr marL="892175" indent="-149225">
              <a:lnSpc>
                <a:spcPct val="100000"/>
              </a:lnSpc>
              <a:spcBef>
                <a:spcPts val="400"/>
              </a:spcBef>
              <a:spcAft>
                <a:spcPts val="400"/>
              </a:spcAft>
              <a:buFont typeface="Arial" panose="020B0604020202020204" pitchFamily="34" charset="0"/>
              <a:buChar char="•"/>
              <a:tabLst/>
              <a:defRPr sz="18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dirty="0"/>
          </a:p>
        </p:txBody>
      </p:sp>
      <p:sp>
        <p:nvSpPr>
          <p:cNvPr id="11" name="Rectángulo 10">
            <a:extLst>
              <a:ext uri="{FF2B5EF4-FFF2-40B4-BE49-F238E27FC236}">
                <a16:creationId xmlns:a16="http://schemas.microsoft.com/office/drawing/2014/main" id="{DE8C4877-B690-964A-A129-637FCB1AF6C7}"/>
              </a:ext>
            </a:extLst>
          </p:cNvPr>
          <p:cNvSpPr/>
          <p:nvPr userDrawn="1"/>
        </p:nvSpPr>
        <p:spPr>
          <a:xfrm>
            <a:off x="-5533" y="6721687"/>
            <a:ext cx="12197533" cy="136313"/>
          </a:xfrm>
          <a:prstGeom prst="rect">
            <a:avLst/>
          </a:prstGeom>
          <a:solidFill>
            <a:srgbClr val="009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28777908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2580BB27-4916-4C41-A84E-60F03D0D2C1C}"/>
              </a:ext>
            </a:extLst>
          </p:cNvPr>
          <p:cNvSpPr>
            <a:spLocks noGrp="1"/>
          </p:cNvSpPr>
          <p:nvPr>
            <p:ph type="title" hasCustomPrompt="1"/>
          </p:nvPr>
        </p:nvSpPr>
        <p:spPr>
          <a:xfrm>
            <a:off x="596900" y="534988"/>
            <a:ext cx="10515600" cy="541324"/>
          </a:xfrm>
        </p:spPr>
        <p:txBody>
          <a:bodyPr>
            <a:noAutofit/>
          </a:bodyPr>
          <a:lstStyle>
            <a:lvl1pPr>
              <a:defRPr sz="3000" b="1">
                <a:solidFill>
                  <a:srgbClr val="414140"/>
                </a:solidFill>
              </a:defRPr>
            </a:lvl1pPr>
          </a:lstStyle>
          <a:p>
            <a:r>
              <a:rPr lang="es-ES" dirty="0"/>
              <a:t>Haga clic para añadir el título</a:t>
            </a:r>
          </a:p>
        </p:txBody>
      </p:sp>
      <p:sp>
        <p:nvSpPr>
          <p:cNvPr id="8" name="Rectángulo 7">
            <a:extLst>
              <a:ext uri="{FF2B5EF4-FFF2-40B4-BE49-F238E27FC236}">
                <a16:creationId xmlns:a16="http://schemas.microsoft.com/office/drawing/2014/main" id="{7EE5F077-A6C9-824D-A770-47D10644F0C9}"/>
              </a:ext>
            </a:extLst>
          </p:cNvPr>
          <p:cNvSpPr/>
          <p:nvPr userDrawn="1"/>
        </p:nvSpPr>
        <p:spPr>
          <a:xfrm>
            <a:off x="-5533" y="6721687"/>
            <a:ext cx="12197533" cy="136313"/>
          </a:xfrm>
          <a:prstGeom prst="rect">
            <a:avLst/>
          </a:prstGeom>
          <a:solidFill>
            <a:srgbClr val="009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Marcador de contenido 2">
            <a:extLst>
              <a:ext uri="{FF2B5EF4-FFF2-40B4-BE49-F238E27FC236}">
                <a16:creationId xmlns:a16="http://schemas.microsoft.com/office/drawing/2014/main" id="{54AEA196-00C5-014F-B88E-0B2D4728CA13}"/>
              </a:ext>
            </a:extLst>
          </p:cNvPr>
          <p:cNvSpPr>
            <a:spLocks noGrp="1"/>
          </p:cNvSpPr>
          <p:nvPr>
            <p:ph idx="1"/>
          </p:nvPr>
        </p:nvSpPr>
        <p:spPr>
          <a:xfrm>
            <a:off x="604837" y="1696191"/>
            <a:ext cx="10999787" cy="4519516"/>
          </a:xfrm>
          <a:prstGeom prst="rect">
            <a:avLst/>
          </a:prstGeom>
        </p:spPr>
        <p:txBody>
          <a:bodyPr>
            <a:noAutofit/>
          </a:bodyPr>
          <a:lstStyle>
            <a:lvl1pPr marL="0" indent="0">
              <a:lnSpc>
                <a:spcPct val="100000"/>
              </a:lnSpc>
              <a:spcBef>
                <a:spcPts val="400"/>
              </a:spcBef>
              <a:spcAft>
                <a:spcPts val="400"/>
              </a:spcAft>
              <a:buFontTx/>
              <a:buNone/>
              <a:defRPr sz="1800">
                <a:solidFill>
                  <a:srgbClr val="414140"/>
                </a:solidFill>
                <a:latin typeface="Arial" panose="020B0604020202020204" pitchFamily="34" charset="0"/>
                <a:cs typeface="Arial" panose="020B0604020202020204" pitchFamily="34" charset="0"/>
              </a:defRPr>
            </a:lvl1pPr>
            <a:lvl2pPr marL="355600" indent="-174625">
              <a:lnSpc>
                <a:spcPct val="100000"/>
              </a:lnSpc>
              <a:spcBef>
                <a:spcPts val="400"/>
              </a:spcBef>
              <a:spcAft>
                <a:spcPts val="400"/>
              </a:spcAft>
              <a:buClr>
                <a:srgbClr val="009A77"/>
              </a:buClr>
              <a:buFont typeface="Wingdings" pitchFamily="2" charset="2"/>
              <a:buChar char="§"/>
              <a:defRPr sz="1800">
                <a:solidFill>
                  <a:srgbClr val="414140"/>
                </a:solidFill>
                <a:latin typeface="Arial" panose="020B0604020202020204" pitchFamily="34" charset="0"/>
                <a:cs typeface="Arial" panose="020B0604020202020204" pitchFamily="34" charset="0"/>
              </a:defRPr>
            </a:lvl2pPr>
            <a:lvl3pPr marL="541338" indent="-195263">
              <a:lnSpc>
                <a:spcPct val="100000"/>
              </a:lnSpc>
              <a:spcBef>
                <a:spcPts val="400"/>
              </a:spcBef>
              <a:spcAft>
                <a:spcPts val="400"/>
              </a:spcAft>
              <a:buClr>
                <a:srgbClr val="084438"/>
              </a:buClr>
              <a:buFont typeface="Arial" panose="020B0604020202020204" pitchFamily="34" charset="0"/>
              <a:buChar char="•"/>
              <a:defRPr sz="1800">
                <a:solidFill>
                  <a:srgbClr val="414140"/>
                </a:solidFill>
                <a:latin typeface="Arial" panose="020B0604020202020204" pitchFamily="34" charset="0"/>
                <a:cs typeface="Arial" panose="020B0604020202020204" pitchFamily="34" charset="0"/>
              </a:defRPr>
            </a:lvl3pPr>
            <a:lvl4pPr marL="709613" indent="-155575">
              <a:lnSpc>
                <a:spcPct val="100000"/>
              </a:lnSpc>
              <a:spcBef>
                <a:spcPts val="400"/>
              </a:spcBef>
              <a:spcAft>
                <a:spcPts val="400"/>
              </a:spcAft>
              <a:buClr>
                <a:schemeClr val="bg1">
                  <a:lumMod val="50000"/>
                </a:schemeClr>
              </a:buClr>
              <a:buFont typeface="Arial" panose="020B0604020202020204" pitchFamily="34" charset="0"/>
              <a:buChar char="•"/>
              <a:defRPr sz="1800">
                <a:solidFill>
                  <a:srgbClr val="414140"/>
                </a:solidFill>
                <a:latin typeface="Arial" panose="020B0604020202020204" pitchFamily="34" charset="0"/>
                <a:cs typeface="Arial" panose="020B0604020202020204" pitchFamily="34" charset="0"/>
              </a:defRPr>
            </a:lvl4pPr>
            <a:lvl5pPr marL="904875" indent="-195263">
              <a:lnSpc>
                <a:spcPct val="100000"/>
              </a:lnSpc>
              <a:spcBef>
                <a:spcPts val="400"/>
              </a:spcBef>
              <a:spcAft>
                <a:spcPts val="400"/>
              </a:spcAft>
              <a:buClr>
                <a:srgbClr val="009A77"/>
              </a:buClr>
              <a:buFont typeface="Arial" panose="020B0604020202020204" pitchFamily="34" charset="0"/>
              <a:buChar char="•"/>
              <a:defRPr sz="1800">
                <a:solidFill>
                  <a:srgbClr val="4141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dirty="0"/>
          </a:p>
        </p:txBody>
      </p:sp>
      <p:sp>
        <p:nvSpPr>
          <p:cNvPr id="5" name="Marcador de número de diapositiva 5">
            <a:extLst>
              <a:ext uri="{FF2B5EF4-FFF2-40B4-BE49-F238E27FC236}">
                <a16:creationId xmlns:a16="http://schemas.microsoft.com/office/drawing/2014/main" id="{DC1684BD-870C-864D-BC63-2A6EA0ED28FA}"/>
              </a:ext>
            </a:extLst>
          </p:cNvPr>
          <p:cNvSpPr>
            <a:spLocks noGrp="1"/>
          </p:cNvSpPr>
          <p:nvPr>
            <p:ph type="sldNum" sz="quarter" idx="12"/>
          </p:nvPr>
        </p:nvSpPr>
        <p:spPr>
          <a:xfrm>
            <a:off x="596900" y="6300691"/>
            <a:ext cx="2743200" cy="365125"/>
          </a:xfrm>
          <a:prstGeom prst="rect">
            <a:avLst/>
          </a:prstGeom>
        </p:spPr>
        <p:txBody>
          <a:bodyPr/>
          <a:lstStyle>
            <a:lvl1pPr algn="l">
              <a:defRPr sz="900">
                <a:solidFill>
                  <a:srgbClr val="414140"/>
                </a:solidFill>
                <a:latin typeface="Arial" panose="020B0604020202020204" pitchFamily="34" charset="0"/>
                <a:cs typeface="Arial" panose="020B0604020202020204" pitchFamily="34" charset="0"/>
              </a:defRPr>
            </a:lvl1pPr>
          </a:lstStyle>
          <a:p>
            <a:fld id="{61D354A8-554D-F140-95BD-D51828942171}" type="slidenum">
              <a:rPr lang="es-ES" smtClean="0"/>
              <a:pPr/>
              <a:t>‹#›</a:t>
            </a:fld>
            <a:endParaRPr lang="es-ES" dirty="0"/>
          </a:p>
        </p:txBody>
      </p:sp>
    </p:spTree>
    <p:extLst>
      <p:ext uri="{BB962C8B-B14F-4D97-AF65-F5344CB8AC3E}">
        <p14:creationId xmlns:p14="http://schemas.microsoft.com/office/powerpoint/2010/main" val="2532203656"/>
      </p:ext>
    </p:extLst>
  </p:cSld>
  <p:clrMapOvr>
    <a:masterClrMapping/>
  </p:clrMapOvr>
</p:sldLayout>
</file>

<file path=ppt/slideLayouts/slideLayout20.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E01E560B-0E2C-8345-B71A-20672B616A78}"/>
              </a:ext>
            </a:extLst>
          </p:cNvPr>
          <p:cNvSpPr/>
          <p:nvPr userDrawn="1"/>
        </p:nvSpPr>
        <p:spPr>
          <a:xfrm>
            <a:off x="-26704" y="0"/>
            <a:ext cx="6525802" cy="6858000"/>
          </a:xfrm>
          <a:prstGeom prst="rect">
            <a:avLst/>
          </a:prstGeom>
          <a:solidFill>
            <a:srgbClr val="B7C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6DC0B0"/>
              </a:solidFill>
            </a:endParaRPr>
          </a:p>
        </p:txBody>
      </p:sp>
      <p:sp>
        <p:nvSpPr>
          <p:cNvPr id="13" name="Paralelogramo 12">
            <a:extLst>
              <a:ext uri="{FF2B5EF4-FFF2-40B4-BE49-F238E27FC236}">
                <a16:creationId xmlns:a16="http://schemas.microsoft.com/office/drawing/2014/main" id="{0A3D5E23-21C1-5D4C-89DD-A01D2A04168B}"/>
              </a:ext>
            </a:extLst>
          </p:cNvPr>
          <p:cNvSpPr/>
          <p:nvPr userDrawn="1"/>
        </p:nvSpPr>
        <p:spPr>
          <a:xfrm>
            <a:off x="4959472" y="0"/>
            <a:ext cx="4280452" cy="6858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5DD75E4B-BF7A-7B4A-81CA-9DDB02719874}"/>
              </a:ext>
            </a:extLst>
          </p:cNvPr>
          <p:cNvSpPr>
            <a:spLocks noGrp="1"/>
          </p:cNvSpPr>
          <p:nvPr>
            <p:ph type="title" hasCustomPrompt="1"/>
          </p:nvPr>
        </p:nvSpPr>
        <p:spPr>
          <a:xfrm>
            <a:off x="585788" y="716170"/>
            <a:ext cx="3518742" cy="1325563"/>
          </a:xfrm>
        </p:spPr>
        <p:txBody>
          <a:bodyPr>
            <a:noAutofit/>
          </a:bodyPr>
          <a:lstStyle>
            <a:lvl1pPr>
              <a:defRPr sz="3000" b="1">
                <a:solidFill>
                  <a:srgbClr val="4A4A49"/>
                </a:solidFill>
              </a:defRPr>
            </a:lvl1pPr>
          </a:lstStyle>
          <a:p>
            <a:r>
              <a:rPr lang="es-ES" dirty="0"/>
              <a:t>Haga clic para añadir el título</a:t>
            </a:r>
          </a:p>
        </p:txBody>
      </p:sp>
      <p:sp>
        <p:nvSpPr>
          <p:cNvPr id="4" name="Marcador de contenido 3">
            <a:extLst>
              <a:ext uri="{FF2B5EF4-FFF2-40B4-BE49-F238E27FC236}">
                <a16:creationId xmlns:a16="http://schemas.microsoft.com/office/drawing/2014/main" id="{88DFA2C9-FEAE-514B-B8C1-57C206FC1D60}"/>
              </a:ext>
            </a:extLst>
          </p:cNvPr>
          <p:cNvSpPr>
            <a:spLocks noGrp="1"/>
          </p:cNvSpPr>
          <p:nvPr>
            <p:ph sz="half" idx="2" hasCustomPrompt="1"/>
          </p:nvPr>
        </p:nvSpPr>
        <p:spPr>
          <a:xfrm>
            <a:off x="6172200" y="2457620"/>
            <a:ext cx="5181600" cy="3537663"/>
          </a:xfrm>
          <a:prstGeom prst="rect">
            <a:avLst/>
          </a:prstGeom>
        </p:spPr>
        <p:txBody>
          <a:bodyPr>
            <a:noAutofit/>
          </a:bodyPr>
          <a:lstStyle>
            <a:lvl1pPr marL="0" indent="0">
              <a:lnSpc>
                <a:spcPct val="100000"/>
              </a:lnSpc>
              <a:spcBef>
                <a:spcPts val="400"/>
              </a:spcBef>
              <a:spcAft>
                <a:spcPts val="400"/>
              </a:spcAft>
              <a:buFontTx/>
              <a:buNone/>
              <a:defRPr sz="1800">
                <a:solidFill>
                  <a:srgbClr val="414140"/>
                </a:solidFill>
                <a:latin typeface="Arial" panose="020B0604020202020204" pitchFamily="34" charset="0"/>
                <a:cs typeface="Arial" panose="020B0604020202020204" pitchFamily="34" charset="0"/>
              </a:defRPr>
            </a:lvl1pPr>
            <a:lvl2pPr marL="534988" indent="-188913">
              <a:lnSpc>
                <a:spcPct val="100000"/>
              </a:lnSpc>
              <a:spcBef>
                <a:spcPts val="400"/>
              </a:spcBef>
              <a:spcAft>
                <a:spcPts val="400"/>
              </a:spcAft>
              <a:buClr>
                <a:srgbClr val="009A77"/>
              </a:buClr>
              <a:buFont typeface="Wingdings" pitchFamily="2" charset="2"/>
              <a:buChar char="§"/>
              <a:tabLst/>
              <a:defRPr sz="1800">
                <a:solidFill>
                  <a:srgbClr val="414140"/>
                </a:solidFill>
                <a:latin typeface="Arial" panose="020B0604020202020204" pitchFamily="34" charset="0"/>
                <a:cs typeface="Arial" panose="020B0604020202020204" pitchFamily="34" charset="0"/>
              </a:defRPr>
            </a:lvl2pPr>
            <a:lvl3pPr marL="714375" indent="-188913">
              <a:lnSpc>
                <a:spcPct val="100000"/>
              </a:lnSpc>
              <a:spcBef>
                <a:spcPts val="400"/>
              </a:spcBef>
              <a:spcAft>
                <a:spcPts val="400"/>
              </a:spcAft>
              <a:buClr>
                <a:srgbClr val="143B33"/>
              </a:buClr>
              <a:buFont typeface="Arial" panose="020B0604020202020204" pitchFamily="34" charset="0"/>
              <a:buChar char="•"/>
              <a:tabLst/>
              <a:defRPr sz="1800">
                <a:solidFill>
                  <a:srgbClr val="414140"/>
                </a:solidFill>
                <a:latin typeface="Arial" panose="020B0604020202020204" pitchFamily="34" charset="0"/>
                <a:cs typeface="Arial" panose="020B0604020202020204" pitchFamily="34" charset="0"/>
              </a:defRPr>
            </a:lvl3pPr>
            <a:lvl4pPr marL="892175" indent="-149225">
              <a:lnSpc>
                <a:spcPct val="100000"/>
              </a:lnSpc>
              <a:spcBef>
                <a:spcPts val="400"/>
              </a:spcBef>
              <a:spcAft>
                <a:spcPts val="400"/>
              </a:spcAft>
              <a:buClr>
                <a:schemeClr val="bg1">
                  <a:lumMod val="50000"/>
                </a:schemeClr>
              </a:buClr>
              <a:buFont typeface="Arial" panose="020B0604020202020204" pitchFamily="34" charset="0"/>
              <a:buChar char="•"/>
              <a:tabLst/>
              <a:defRPr sz="1800">
                <a:solidFill>
                  <a:srgbClr val="414140"/>
                </a:solidFill>
                <a:latin typeface="Arial" panose="020B0604020202020204" pitchFamily="34" charset="0"/>
                <a:cs typeface="Arial" panose="020B0604020202020204" pitchFamily="34" charset="0"/>
              </a:defRPr>
            </a:lvl4pPr>
            <a:lvl5pPr marL="1111250" indent="-198438">
              <a:lnSpc>
                <a:spcPct val="100000"/>
              </a:lnSpc>
              <a:spcBef>
                <a:spcPts val="400"/>
              </a:spcBef>
              <a:spcAft>
                <a:spcPts val="400"/>
              </a:spcAft>
              <a:buClr>
                <a:srgbClr val="009A77"/>
              </a:buClr>
              <a:buFont typeface="Arial" panose="020B0604020202020204" pitchFamily="34" charset="0"/>
              <a:buChar char="•"/>
              <a:tabLst/>
              <a:defRPr sz="1800">
                <a:solidFill>
                  <a:srgbClr val="41414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8" name="Marcador de número de diapositiva 5">
            <a:extLst>
              <a:ext uri="{FF2B5EF4-FFF2-40B4-BE49-F238E27FC236}">
                <a16:creationId xmlns:a16="http://schemas.microsoft.com/office/drawing/2014/main" id="{2F35E224-0D0B-6242-8C50-ED09EACE3705}"/>
              </a:ext>
            </a:extLst>
          </p:cNvPr>
          <p:cNvSpPr>
            <a:spLocks noGrp="1"/>
          </p:cNvSpPr>
          <p:nvPr>
            <p:ph type="sldNum" sz="quarter" idx="12"/>
          </p:nvPr>
        </p:nvSpPr>
        <p:spPr>
          <a:xfrm>
            <a:off x="585788" y="6300691"/>
            <a:ext cx="2743200" cy="365125"/>
          </a:xfrm>
          <a:prstGeom prst="rect">
            <a:avLst/>
          </a:prstGeom>
        </p:spPr>
        <p:txBody>
          <a:bodyPr/>
          <a:lstStyle>
            <a:lvl1pPr algn="l">
              <a:defRPr sz="900">
                <a:solidFill>
                  <a:schemeClr val="tx1"/>
                </a:solidFill>
                <a:latin typeface="Arial" panose="020B0604020202020204" pitchFamily="34" charset="0"/>
                <a:cs typeface="Arial" panose="020B0604020202020204" pitchFamily="34" charset="0"/>
              </a:defRPr>
            </a:lvl1pPr>
          </a:lstStyle>
          <a:p>
            <a:fld id="{61D354A8-554D-F140-95BD-D51828942171}" type="slidenum">
              <a:rPr lang="es-ES" smtClean="0"/>
              <a:pPr/>
              <a:t>‹#›</a:t>
            </a:fld>
            <a:endParaRPr lang="es-ES" dirty="0"/>
          </a:p>
        </p:txBody>
      </p:sp>
      <p:sp>
        <p:nvSpPr>
          <p:cNvPr id="12" name="Marcador de contenido 3">
            <a:extLst>
              <a:ext uri="{FF2B5EF4-FFF2-40B4-BE49-F238E27FC236}">
                <a16:creationId xmlns:a16="http://schemas.microsoft.com/office/drawing/2014/main" id="{512E4DE2-9D96-F245-A797-42FC962EDE1E}"/>
              </a:ext>
            </a:extLst>
          </p:cNvPr>
          <p:cNvSpPr>
            <a:spLocks noGrp="1"/>
          </p:cNvSpPr>
          <p:nvPr>
            <p:ph sz="half" idx="13"/>
          </p:nvPr>
        </p:nvSpPr>
        <p:spPr>
          <a:xfrm>
            <a:off x="585788" y="2457620"/>
            <a:ext cx="4280452" cy="3537663"/>
          </a:xfrm>
          <a:prstGeom prst="rect">
            <a:avLst/>
          </a:prstGeom>
        </p:spPr>
        <p:txBody>
          <a:bodyPr>
            <a:noAutofit/>
          </a:bodyPr>
          <a:lstStyle>
            <a:lvl1pPr marL="0" indent="0">
              <a:lnSpc>
                <a:spcPct val="100000"/>
              </a:lnSpc>
              <a:spcBef>
                <a:spcPts val="400"/>
              </a:spcBef>
              <a:spcAft>
                <a:spcPts val="400"/>
              </a:spcAft>
              <a:buFontTx/>
              <a:buNone/>
              <a:defRPr sz="1800">
                <a:solidFill>
                  <a:srgbClr val="4A4A49"/>
                </a:solidFill>
                <a:latin typeface="Arial" panose="020B0604020202020204" pitchFamily="34" charset="0"/>
                <a:cs typeface="Arial" panose="020B0604020202020204" pitchFamily="34" charset="0"/>
              </a:defRPr>
            </a:lvl1pPr>
            <a:lvl2pPr marL="415925" indent="-238125">
              <a:lnSpc>
                <a:spcPct val="100000"/>
              </a:lnSpc>
              <a:spcBef>
                <a:spcPts val="400"/>
              </a:spcBef>
              <a:spcAft>
                <a:spcPts val="400"/>
              </a:spcAft>
              <a:buFont typeface="Wingdings" pitchFamily="2" charset="2"/>
              <a:buChar char="§"/>
              <a:tabLst/>
              <a:defRPr sz="1800">
                <a:solidFill>
                  <a:srgbClr val="4A4A49"/>
                </a:solidFill>
                <a:latin typeface="Arial" panose="020B0604020202020204" pitchFamily="34" charset="0"/>
                <a:cs typeface="Arial" panose="020B0604020202020204" pitchFamily="34" charset="0"/>
              </a:defRPr>
            </a:lvl2pPr>
            <a:lvl3pPr marL="525463" indent="-168275">
              <a:lnSpc>
                <a:spcPct val="100000"/>
              </a:lnSpc>
              <a:spcBef>
                <a:spcPts val="400"/>
              </a:spcBef>
              <a:spcAft>
                <a:spcPts val="400"/>
              </a:spcAft>
              <a:buFont typeface="Arial" panose="020B0604020202020204" pitchFamily="34" charset="0"/>
              <a:buChar char="•"/>
              <a:tabLst/>
              <a:defRPr sz="1800">
                <a:solidFill>
                  <a:srgbClr val="4A4A49"/>
                </a:solidFill>
                <a:latin typeface="Arial" panose="020B0604020202020204" pitchFamily="34" charset="0"/>
                <a:cs typeface="Arial" panose="020B0604020202020204" pitchFamily="34" charset="0"/>
              </a:defRPr>
            </a:lvl3pPr>
            <a:lvl4pPr marL="763588" indent="-238125">
              <a:lnSpc>
                <a:spcPct val="100000"/>
              </a:lnSpc>
              <a:spcBef>
                <a:spcPts val="400"/>
              </a:spcBef>
              <a:spcAft>
                <a:spcPts val="400"/>
              </a:spcAft>
              <a:buFont typeface="Arial" panose="020B0604020202020204" pitchFamily="34" charset="0"/>
              <a:buChar char="•"/>
              <a:tabLst/>
              <a:defRPr sz="1800">
                <a:solidFill>
                  <a:srgbClr val="4A4A49"/>
                </a:solidFill>
                <a:latin typeface="Arial" panose="020B0604020202020204" pitchFamily="34" charset="0"/>
                <a:cs typeface="Arial" panose="020B0604020202020204" pitchFamily="34" charset="0"/>
              </a:defRPr>
            </a:lvl4pPr>
            <a:lvl5pPr marL="892175" indent="-149225">
              <a:lnSpc>
                <a:spcPct val="100000"/>
              </a:lnSpc>
              <a:spcBef>
                <a:spcPts val="400"/>
              </a:spcBef>
              <a:spcAft>
                <a:spcPts val="400"/>
              </a:spcAft>
              <a:buFont typeface="Arial" panose="020B0604020202020204" pitchFamily="34" charset="0"/>
              <a:buChar char="•"/>
              <a:tabLst/>
              <a:defRPr sz="1800">
                <a:solidFill>
                  <a:srgbClr val="4A4A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dirty="0"/>
          </a:p>
        </p:txBody>
      </p:sp>
      <p:sp>
        <p:nvSpPr>
          <p:cNvPr id="10" name="Rectángulo 9">
            <a:extLst>
              <a:ext uri="{FF2B5EF4-FFF2-40B4-BE49-F238E27FC236}">
                <a16:creationId xmlns:a16="http://schemas.microsoft.com/office/drawing/2014/main" id="{197205A2-4B61-DB44-BE82-B272C2E02389}"/>
              </a:ext>
            </a:extLst>
          </p:cNvPr>
          <p:cNvSpPr/>
          <p:nvPr userDrawn="1"/>
        </p:nvSpPr>
        <p:spPr>
          <a:xfrm>
            <a:off x="-5533" y="6721687"/>
            <a:ext cx="12197533" cy="136313"/>
          </a:xfrm>
          <a:prstGeom prst="rect">
            <a:avLst/>
          </a:prstGeom>
          <a:solidFill>
            <a:srgbClr val="009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88195711"/>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B0EB37-2ACE-E844-A873-481108289F2A}"/>
              </a:ext>
            </a:extLst>
          </p:cNvPr>
          <p:cNvSpPr>
            <a:spLocks noGrp="1"/>
          </p:cNvSpPr>
          <p:nvPr>
            <p:ph type="ctrTitle"/>
          </p:nvPr>
        </p:nvSpPr>
        <p:spPr>
          <a:xfrm>
            <a:off x="623888" y="1504026"/>
            <a:ext cx="2785607" cy="2387600"/>
          </a:xfrm>
        </p:spPr>
        <p:txBody>
          <a:bodyPr anchor="ctr">
            <a:noAutofit/>
          </a:bodyPr>
          <a:lstStyle>
            <a:lvl1pPr algn="l">
              <a:lnSpc>
                <a:spcPct val="100000"/>
              </a:lnSpc>
              <a:spcBef>
                <a:spcPts val="400"/>
              </a:spcBef>
              <a:spcAft>
                <a:spcPts val="400"/>
              </a:spcAft>
              <a:defRPr sz="3000" b="1">
                <a:solidFill>
                  <a:srgbClr val="414140"/>
                </a:solidFill>
              </a:defRPr>
            </a:lvl1pPr>
          </a:lstStyle>
          <a:p>
            <a:r>
              <a:rPr lang="en-US"/>
              <a:t>Click to edit Master title style</a:t>
            </a:r>
            <a:endParaRPr lang="es-ES" dirty="0"/>
          </a:p>
        </p:txBody>
      </p:sp>
      <p:sp>
        <p:nvSpPr>
          <p:cNvPr id="3" name="Subtítulo 2">
            <a:extLst>
              <a:ext uri="{FF2B5EF4-FFF2-40B4-BE49-F238E27FC236}">
                <a16:creationId xmlns:a16="http://schemas.microsoft.com/office/drawing/2014/main" id="{E6A2EF95-57F5-4242-8460-7CF913881790}"/>
              </a:ext>
            </a:extLst>
          </p:cNvPr>
          <p:cNvSpPr>
            <a:spLocks noGrp="1"/>
          </p:cNvSpPr>
          <p:nvPr>
            <p:ph type="subTitle" idx="1"/>
          </p:nvPr>
        </p:nvSpPr>
        <p:spPr>
          <a:xfrm>
            <a:off x="623888" y="3951895"/>
            <a:ext cx="2785607" cy="532641"/>
          </a:xfrm>
          <a:prstGeom prst="rect">
            <a:avLst/>
          </a:prstGeom>
        </p:spPr>
        <p:txBody>
          <a:bodyPr>
            <a:noAutofit/>
          </a:bodyPr>
          <a:lstStyle>
            <a:lvl1pPr marL="0" indent="0" algn="l">
              <a:lnSpc>
                <a:spcPct val="100000"/>
              </a:lnSpc>
              <a:spcBef>
                <a:spcPts val="400"/>
              </a:spcBef>
              <a:spcAft>
                <a:spcPts val="400"/>
              </a:spcAft>
              <a:buNone/>
              <a:defRPr sz="2200">
                <a:solidFill>
                  <a:srgbClr val="41414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 dirty="0"/>
          </a:p>
        </p:txBody>
      </p:sp>
      <p:sp>
        <p:nvSpPr>
          <p:cNvPr id="6" name="Marcador de número de diapositiva 5">
            <a:extLst>
              <a:ext uri="{FF2B5EF4-FFF2-40B4-BE49-F238E27FC236}">
                <a16:creationId xmlns:a16="http://schemas.microsoft.com/office/drawing/2014/main" id="{C702CE66-7E22-E34D-9438-2BCE50592D96}"/>
              </a:ext>
            </a:extLst>
          </p:cNvPr>
          <p:cNvSpPr>
            <a:spLocks noGrp="1"/>
          </p:cNvSpPr>
          <p:nvPr>
            <p:ph type="sldNum" sz="quarter" idx="12"/>
          </p:nvPr>
        </p:nvSpPr>
        <p:spPr>
          <a:xfrm>
            <a:off x="623888" y="6300691"/>
            <a:ext cx="2743200" cy="365125"/>
          </a:xfrm>
          <a:prstGeom prst="rect">
            <a:avLst/>
          </a:prstGeom>
        </p:spPr>
        <p:txBody>
          <a:bodyPr/>
          <a:lstStyle>
            <a:lvl1pPr algn="l">
              <a:defRPr sz="900">
                <a:solidFill>
                  <a:srgbClr val="414140"/>
                </a:solidFill>
                <a:latin typeface="Arial" panose="020B0604020202020204" pitchFamily="34" charset="0"/>
                <a:cs typeface="Arial" panose="020B0604020202020204" pitchFamily="34" charset="0"/>
              </a:defRPr>
            </a:lvl1pPr>
          </a:lstStyle>
          <a:p>
            <a:fld id="{61D354A8-554D-F140-95BD-D51828942171}" type="slidenum">
              <a:rPr lang="es-ES" smtClean="0"/>
              <a:pPr/>
              <a:t>‹#›</a:t>
            </a:fld>
            <a:endParaRPr lang="es-ES" dirty="0"/>
          </a:p>
        </p:txBody>
      </p:sp>
      <p:sp>
        <p:nvSpPr>
          <p:cNvPr id="5" name="Marcador de posición de imagen 4">
            <a:extLst>
              <a:ext uri="{FF2B5EF4-FFF2-40B4-BE49-F238E27FC236}">
                <a16:creationId xmlns:a16="http://schemas.microsoft.com/office/drawing/2014/main" id="{00ADE10F-C2DA-A74D-A126-7071EC63DF44}"/>
              </a:ext>
            </a:extLst>
          </p:cNvPr>
          <p:cNvSpPr>
            <a:spLocks noGrp="1"/>
          </p:cNvSpPr>
          <p:nvPr>
            <p:ph type="pic" sz="quarter" idx="13"/>
          </p:nvPr>
        </p:nvSpPr>
        <p:spPr>
          <a:xfrm>
            <a:off x="5404513" y="0"/>
            <a:ext cx="6787487" cy="6858000"/>
          </a:xfrm>
        </p:spPr>
        <p:txBody>
          <a:bodyPr/>
          <a:lstStyle/>
          <a:p>
            <a:r>
              <a:rPr lang="en-US"/>
              <a:t>Click icon to add picture</a:t>
            </a:r>
            <a:endParaRPr lang="es-ES"/>
          </a:p>
        </p:txBody>
      </p:sp>
      <p:sp>
        <p:nvSpPr>
          <p:cNvPr id="7" name="Paralelogramo 6">
            <a:extLst>
              <a:ext uri="{FF2B5EF4-FFF2-40B4-BE49-F238E27FC236}">
                <a16:creationId xmlns:a16="http://schemas.microsoft.com/office/drawing/2014/main" id="{9BF971C5-973A-B241-A451-746EEBDF79D8}"/>
              </a:ext>
            </a:extLst>
          </p:cNvPr>
          <p:cNvSpPr/>
          <p:nvPr userDrawn="1"/>
        </p:nvSpPr>
        <p:spPr>
          <a:xfrm>
            <a:off x="3955774" y="0"/>
            <a:ext cx="4280452" cy="6858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Rectángulo 7">
            <a:extLst>
              <a:ext uri="{FF2B5EF4-FFF2-40B4-BE49-F238E27FC236}">
                <a16:creationId xmlns:a16="http://schemas.microsoft.com/office/drawing/2014/main" id="{8DB57D1B-2356-2948-9257-042D9FA26FB8}"/>
              </a:ext>
            </a:extLst>
          </p:cNvPr>
          <p:cNvSpPr/>
          <p:nvPr userDrawn="1"/>
        </p:nvSpPr>
        <p:spPr>
          <a:xfrm>
            <a:off x="-5533" y="6721687"/>
            <a:ext cx="12197533" cy="136313"/>
          </a:xfrm>
          <a:prstGeom prst="rect">
            <a:avLst/>
          </a:prstGeom>
          <a:solidFill>
            <a:srgbClr val="009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5505373"/>
      </p:ext>
    </p:extLst>
  </p:cSld>
  <p:clrMapOvr>
    <a:masterClrMapping/>
  </p:clrMapOvr>
  <p:extLst>
    <p:ext uri="{DCECCB84-F9BA-43D5-87BE-67443E8EF086}">
      <p15:sldGuideLst xmlns:p15="http://schemas.microsoft.com/office/powerpoint/2012/main">
        <p15:guide id="2" orient="horz" pos="1207">
          <p15:clr>
            <a:srgbClr val="FBAE40"/>
          </p15:clr>
        </p15:guide>
      </p15:sldGuideLst>
    </p:ext>
  </p:extLst>
</p:sldLayout>
</file>

<file path=ppt/slideLayouts/slideLayout2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1_Título vertical y texto">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94438A5-2CAE-C043-BE57-E2D9A4BF578E}"/>
              </a:ext>
            </a:extLst>
          </p:cNvPr>
          <p:cNvSpPr txBox="1"/>
          <p:nvPr userDrawn="1"/>
        </p:nvSpPr>
        <p:spPr>
          <a:xfrm>
            <a:off x="494371" y="447902"/>
            <a:ext cx="6474320" cy="553998"/>
          </a:xfrm>
          <a:prstGeom prst="rect">
            <a:avLst/>
          </a:prstGeom>
          <a:noFill/>
        </p:spPr>
        <p:txBody>
          <a:bodyPr wrap="square" rtlCol="0">
            <a:spAutoFit/>
          </a:bodyPr>
          <a:lstStyle/>
          <a:p>
            <a:r>
              <a:rPr lang="es-ES" sz="3000" b="1" dirty="0">
                <a:solidFill>
                  <a:srgbClr val="414140"/>
                </a:solidFill>
                <a:latin typeface="+mj-lt"/>
                <a:ea typeface="+mj-ea"/>
                <a:cs typeface="+mj-cs"/>
              </a:rPr>
              <a:t>Conclusiones</a:t>
            </a:r>
          </a:p>
        </p:txBody>
      </p:sp>
      <p:sp>
        <p:nvSpPr>
          <p:cNvPr id="9" name="Rectángulo 8">
            <a:extLst>
              <a:ext uri="{FF2B5EF4-FFF2-40B4-BE49-F238E27FC236}">
                <a16:creationId xmlns:a16="http://schemas.microsoft.com/office/drawing/2014/main" id="{FC973C56-D7FB-B54F-9468-D0821D13F3FE}"/>
              </a:ext>
            </a:extLst>
          </p:cNvPr>
          <p:cNvSpPr/>
          <p:nvPr userDrawn="1"/>
        </p:nvSpPr>
        <p:spPr>
          <a:xfrm>
            <a:off x="-5533" y="6721687"/>
            <a:ext cx="12197533" cy="136313"/>
          </a:xfrm>
          <a:prstGeom prst="rect">
            <a:avLst/>
          </a:prstGeom>
          <a:solidFill>
            <a:srgbClr val="009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Marcador de número de diapositiva 5">
            <a:extLst>
              <a:ext uri="{FF2B5EF4-FFF2-40B4-BE49-F238E27FC236}">
                <a16:creationId xmlns:a16="http://schemas.microsoft.com/office/drawing/2014/main" id="{65A5382F-8F3B-C343-915B-81C289FE5ABB}"/>
              </a:ext>
            </a:extLst>
          </p:cNvPr>
          <p:cNvSpPr>
            <a:spLocks noGrp="1"/>
          </p:cNvSpPr>
          <p:nvPr>
            <p:ph type="sldNum" sz="quarter" idx="12"/>
          </p:nvPr>
        </p:nvSpPr>
        <p:spPr>
          <a:xfrm>
            <a:off x="596900" y="6300691"/>
            <a:ext cx="2743200" cy="365125"/>
          </a:xfrm>
          <a:prstGeom prst="rect">
            <a:avLst/>
          </a:prstGeom>
        </p:spPr>
        <p:txBody>
          <a:bodyPr/>
          <a:lstStyle>
            <a:lvl1pPr algn="l">
              <a:defRPr sz="900">
                <a:solidFill>
                  <a:srgbClr val="414140"/>
                </a:solidFill>
                <a:latin typeface="Arial" panose="020B0604020202020204" pitchFamily="34" charset="0"/>
                <a:cs typeface="Arial" panose="020B0604020202020204" pitchFamily="34" charset="0"/>
              </a:defRPr>
            </a:lvl1pPr>
          </a:lstStyle>
          <a:p>
            <a:fld id="{61D354A8-554D-F140-95BD-D51828942171}" type="slidenum">
              <a:rPr lang="es-ES" smtClean="0"/>
              <a:pPr/>
              <a:t>‹#›</a:t>
            </a:fld>
            <a:endParaRPr lang="es-ES" dirty="0"/>
          </a:p>
        </p:txBody>
      </p:sp>
    </p:spTree>
    <p:extLst>
      <p:ext uri="{BB962C8B-B14F-4D97-AF65-F5344CB8AC3E}">
        <p14:creationId xmlns:p14="http://schemas.microsoft.com/office/powerpoint/2010/main" val="1704438347"/>
      </p:ext>
    </p:extLst>
  </p:cSld>
  <p:clrMapOvr>
    <a:masterClrMapping/>
  </p:clrMapOvr>
</p:sldLayout>
</file>

<file path=ppt/slideLayouts/slideLayout23.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9035041F-26BD-3C4B-9392-5DC853A403C1}"/>
              </a:ext>
            </a:extLst>
          </p:cNvPr>
          <p:cNvSpPr txBox="1"/>
          <p:nvPr userDrawn="1"/>
        </p:nvSpPr>
        <p:spPr>
          <a:xfrm>
            <a:off x="5473874" y="3845861"/>
            <a:ext cx="1244251" cy="276999"/>
          </a:xfrm>
          <a:prstGeom prst="rect">
            <a:avLst/>
          </a:prstGeom>
          <a:noFill/>
        </p:spPr>
        <p:txBody>
          <a:bodyPr wrap="none" rtlCol="0">
            <a:spAutoFit/>
          </a:bodyPr>
          <a:lstStyle/>
          <a:p>
            <a:pPr algn="ctr"/>
            <a:r>
              <a:rPr lang="es-ES_tradnl" sz="1200" b="1" dirty="0" err="1">
                <a:latin typeface="Arial" panose="020B0604020202020204" pitchFamily="34" charset="0"/>
                <a:ea typeface="Trebuchet MS" charset="0"/>
                <a:cs typeface="Arial" panose="020B0604020202020204" pitchFamily="34" charset="0"/>
              </a:rPr>
              <a:t>garrigues.com</a:t>
            </a:r>
            <a:endParaRPr lang="es-ES_tradnl" sz="1200" b="1" dirty="0">
              <a:latin typeface="Arial" panose="020B0604020202020204" pitchFamily="34" charset="0"/>
              <a:ea typeface="Trebuchet MS" charset="0"/>
              <a:cs typeface="Arial" panose="020B0604020202020204" pitchFamily="34" charset="0"/>
            </a:endParaRPr>
          </a:p>
        </p:txBody>
      </p:sp>
      <p:sp>
        <p:nvSpPr>
          <p:cNvPr id="15" name="CuadroTexto 14">
            <a:extLst>
              <a:ext uri="{FF2B5EF4-FFF2-40B4-BE49-F238E27FC236}">
                <a16:creationId xmlns:a16="http://schemas.microsoft.com/office/drawing/2014/main" id="{81E58759-00AA-D543-841C-F0B9FA350F58}"/>
              </a:ext>
            </a:extLst>
          </p:cNvPr>
          <p:cNvSpPr txBox="1"/>
          <p:nvPr userDrawn="1"/>
        </p:nvSpPr>
        <p:spPr>
          <a:xfrm>
            <a:off x="500583" y="6317465"/>
            <a:ext cx="11185300" cy="246221"/>
          </a:xfrm>
          <a:prstGeom prst="rect">
            <a:avLst/>
          </a:prstGeom>
          <a:noFill/>
        </p:spPr>
        <p:txBody>
          <a:bodyPr wrap="square" rtlCol="0">
            <a:spAutoFit/>
          </a:bodyPr>
          <a:lstStyle/>
          <a:p>
            <a:pPr algn="ctr"/>
            <a:r>
              <a:rPr lang="es-ES" sz="1000" dirty="0">
                <a:solidFill>
                  <a:srgbClr val="B9BBBB"/>
                </a:solidFill>
                <a:latin typeface="Arial" panose="020B0604020202020204" pitchFamily="34" charset="0"/>
                <a:cs typeface="Arial" panose="020B0604020202020204" pitchFamily="34" charset="0"/>
              </a:rPr>
              <a:t>J&amp;A </a:t>
            </a:r>
            <a:r>
              <a:rPr lang="es-ES" sz="1000" dirty="0" err="1">
                <a:solidFill>
                  <a:srgbClr val="B9BBBB"/>
                </a:solidFill>
                <a:latin typeface="Arial" panose="020B0604020202020204" pitchFamily="34" charset="0"/>
                <a:cs typeface="Arial" panose="020B0604020202020204" pitchFamily="34" charset="0"/>
              </a:rPr>
              <a:t>Garrigues</a:t>
            </a:r>
            <a:r>
              <a:rPr lang="es-ES" sz="1000" dirty="0">
                <a:solidFill>
                  <a:srgbClr val="B9BBBB"/>
                </a:solidFill>
                <a:latin typeface="Arial" panose="020B0604020202020204" pitchFamily="34" charset="0"/>
                <a:cs typeface="Arial" panose="020B0604020202020204" pitchFamily="34" charset="0"/>
              </a:rPr>
              <a:t>, S.L.P. Reg. Merc. Madrid: Tomo 17.456, Folio 186, Sección 8ª, Hoja M-190538. NIF: B81709081. Hermosilla, 3 – 28001 Madrid, España. + 34 91 514 52 00. </a:t>
            </a:r>
            <a:r>
              <a:rPr lang="es-ES_tradnl" sz="1000" dirty="0" err="1">
                <a:solidFill>
                  <a:srgbClr val="B9BBBB"/>
                </a:solidFill>
                <a:latin typeface="Arial" panose="020B0604020202020204" pitchFamily="34" charset="0"/>
                <a:ea typeface="Trebuchet MS" charset="0"/>
                <a:cs typeface="Arial" panose="020B0604020202020204" pitchFamily="34" charset="0"/>
              </a:rPr>
              <a:t>info@garrigues.com</a:t>
            </a:r>
            <a:endParaRPr lang="es-ES_tradnl" sz="1000" dirty="0">
              <a:solidFill>
                <a:srgbClr val="B9BBBB"/>
              </a:solidFill>
              <a:latin typeface="Arial" panose="020B0604020202020204" pitchFamily="34" charset="0"/>
              <a:ea typeface="Trebuchet MS" charset="0"/>
              <a:cs typeface="Arial" panose="020B0604020202020204" pitchFamily="34" charset="0"/>
            </a:endParaRPr>
          </a:p>
        </p:txBody>
      </p:sp>
      <p:pic>
        <p:nvPicPr>
          <p:cNvPr id="16" name="Imagen 15">
            <a:extLst>
              <a:ext uri="{FF2B5EF4-FFF2-40B4-BE49-F238E27FC236}">
                <a16:creationId xmlns:a16="http://schemas.microsoft.com/office/drawing/2014/main" id="{1127F5E2-225F-334D-A864-99C769B160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02498" y="3360662"/>
            <a:ext cx="2987005" cy="393703"/>
          </a:xfrm>
          <a:prstGeom prst="rect">
            <a:avLst/>
          </a:prstGeom>
        </p:spPr>
      </p:pic>
      <p:sp>
        <p:nvSpPr>
          <p:cNvPr id="17" name="Rectángulo 16">
            <a:extLst>
              <a:ext uri="{FF2B5EF4-FFF2-40B4-BE49-F238E27FC236}">
                <a16:creationId xmlns:a16="http://schemas.microsoft.com/office/drawing/2014/main" id="{FE7586EA-3F7F-C945-95B9-D6D189879310}"/>
              </a:ext>
            </a:extLst>
          </p:cNvPr>
          <p:cNvSpPr/>
          <p:nvPr userDrawn="1"/>
        </p:nvSpPr>
        <p:spPr>
          <a:xfrm>
            <a:off x="-5533" y="6721687"/>
            <a:ext cx="12197533" cy="136313"/>
          </a:xfrm>
          <a:prstGeom prst="rect">
            <a:avLst/>
          </a:prstGeom>
          <a:solidFill>
            <a:srgbClr val="009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8" name="Imagen 17">
            <a:extLst>
              <a:ext uri="{FF2B5EF4-FFF2-40B4-BE49-F238E27FC236}">
                <a16:creationId xmlns:a16="http://schemas.microsoft.com/office/drawing/2014/main" id="{2D84A7D2-725F-BA40-8D93-6B8B55DD65C8}"/>
              </a:ext>
            </a:extLst>
          </p:cNvPr>
          <p:cNvPicPr>
            <a:picLocks noChangeAspect="1"/>
          </p:cNvPicPr>
          <p:nvPr userDrawn="1"/>
        </p:nvPicPr>
        <p:blipFill>
          <a:blip r:embed="rId3"/>
          <a:stretch>
            <a:fillRect/>
          </a:stretch>
        </p:blipFill>
        <p:spPr>
          <a:xfrm>
            <a:off x="5054600" y="5097939"/>
            <a:ext cx="2082800" cy="1143000"/>
          </a:xfrm>
          <a:prstGeom prst="rect">
            <a:avLst/>
          </a:prstGeom>
        </p:spPr>
      </p:pic>
      <p:sp>
        <p:nvSpPr>
          <p:cNvPr id="19" name="CuadroTexto 18">
            <a:extLst>
              <a:ext uri="{FF2B5EF4-FFF2-40B4-BE49-F238E27FC236}">
                <a16:creationId xmlns:a16="http://schemas.microsoft.com/office/drawing/2014/main" id="{76C2D9A4-F6BF-6A46-8168-EB28B25533F4}"/>
              </a:ext>
            </a:extLst>
          </p:cNvPr>
          <p:cNvSpPr txBox="1"/>
          <p:nvPr userDrawn="1"/>
        </p:nvSpPr>
        <p:spPr>
          <a:xfrm>
            <a:off x="5679861" y="4644178"/>
            <a:ext cx="832279" cy="276999"/>
          </a:xfrm>
          <a:prstGeom prst="rect">
            <a:avLst/>
          </a:prstGeom>
          <a:noFill/>
        </p:spPr>
        <p:txBody>
          <a:bodyPr wrap="none" rtlCol="0">
            <a:spAutoFit/>
          </a:bodyPr>
          <a:lstStyle/>
          <a:p>
            <a:pPr algn="ctr"/>
            <a:r>
              <a:rPr lang="es-ES_tradnl" sz="1200" dirty="0">
                <a:latin typeface="Arial" panose="020B0604020202020204" pitchFamily="34" charset="0"/>
                <a:ea typeface="Trebuchet MS" charset="0"/>
                <a:cs typeface="Arial" panose="020B0604020202020204" pitchFamily="34" charset="0"/>
              </a:rPr>
              <a:t>Síguenos</a:t>
            </a:r>
          </a:p>
        </p:txBody>
      </p:sp>
    </p:spTree>
    <p:extLst>
      <p:ext uri="{BB962C8B-B14F-4D97-AF65-F5344CB8AC3E}">
        <p14:creationId xmlns:p14="http://schemas.microsoft.com/office/powerpoint/2010/main" val="175970901"/>
      </p:ext>
    </p:extLst>
  </p:cSld>
  <p:clrMapOvr>
    <a:masterClrMapping/>
  </p:clrMapOvr>
</p:sldLayout>
</file>

<file path=ppt/slideLayouts/slideLayout24.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2_Título y texto vertical">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40C47CE-120E-6B4F-AF17-92B009D0AAEF}"/>
              </a:ext>
            </a:extLst>
          </p:cNvPr>
          <p:cNvSpPr txBox="1"/>
          <p:nvPr userDrawn="1"/>
        </p:nvSpPr>
        <p:spPr>
          <a:xfrm>
            <a:off x="8382548" y="3203428"/>
            <a:ext cx="2305878" cy="708169"/>
          </a:xfrm>
          <a:prstGeom prst="rect">
            <a:avLst/>
          </a:prstGeom>
        </p:spPr>
        <p:txBody>
          <a:bodyPr vert="horz" wrap="square" lIns="91440" tIns="45720" rIns="91440" bIns="45720" rtlCol="0" anchor="t">
            <a:normAutofit/>
          </a:bodyPr>
          <a:lstStyle/>
          <a:p>
            <a:pPr algn="ctr"/>
            <a:r>
              <a:rPr lang="es-ES" dirty="0"/>
              <a:t>Logo cliente, solo si es necesario</a:t>
            </a:r>
          </a:p>
        </p:txBody>
      </p:sp>
      <p:sp>
        <p:nvSpPr>
          <p:cNvPr id="14" name="CuadroTexto 13">
            <a:extLst>
              <a:ext uri="{FF2B5EF4-FFF2-40B4-BE49-F238E27FC236}">
                <a16:creationId xmlns:a16="http://schemas.microsoft.com/office/drawing/2014/main" id="{16636BBC-40B9-2547-8BA0-C158F3455912}"/>
              </a:ext>
            </a:extLst>
          </p:cNvPr>
          <p:cNvSpPr txBox="1"/>
          <p:nvPr userDrawn="1"/>
        </p:nvSpPr>
        <p:spPr>
          <a:xfrm>
            <a:off x="2211481" y="3845861"/>
            <a:ext cx="1244251" cy="276999"/>
          </a:xfrm>
          <a:prstGeom prst="rect">
            <a:avLst/>
          </a:prstGeom>
          <a:noFill/>
        </p:spPr>
        <p:txBody>
          <a:bodyPr wrap="none" rtlCol="0">
            <a:spAutoFit/>
          </a:bodyPr>
          <a:lstStyle/>
          <a:p>
            <a:pPr algn="ctr"/>
            <a:r>
              <a:rPr lang="es-ES_tradnl" sz="1200" b="1" dirty="0" err="1">
                <a:latin typeface="Arial" panose="020B0604020202020204" pitchFamily="34" charset="0"/>
                <a:ea typeface="Trebuchet MS" charset="0"/>
                <a:cs typeface="Arial" panose="020B0604020202020204" pitchFamily="34" charset="0"/>
              </a:rPr>
              <a:t>garrigues.com</a:t>
            </a:r>
            <a:endParaRPr lang="es-ES_tradnl" sz="1200" b="1" dirty="0">
              <a:latin typeface="Arial" panose="020B0604020202020204" pitchFamily="34" charset="0"/>
              <a:ea typeface="Trebuchet MS" charset="0"/>
              <a:cs typeface="Arial" panose="020B0604020202020204" pitchFamily="34" charset="0"/>
            </a:endParaRPr>
          </a:p>
        </p:txBody>
      </p:sp>
      <p:sp>
        <p:nvSpPr>
          <p:cNvPr id="15" name="CuadroTexto 14">
            <a:extLst>
              <a:ext uri="{FF2B5EF4-FFF2-40B4-BE49-F238E27FC236}">
                <a16:creationId xmlns:a16="http://schemas.microsoft.com/office/drawing/2014/main" id="{83816555-4D54-794B-8567-CE79DEED04EF}"/>
              </a:ext>
            </a:extLst>
          </p:cNvPr>
          <p:cNvSpPr txBox="1"/>
          <p:nvPr userDrawn="1"/>
        </p:nvSpPr>
        <p:spPr>
          <a:xfrm>
            <a:off x="500583" y="6317465"/>
            <a:ext cx="11185300" cy="246221"/>
          </a:xfrm>
          <a:prstGeom prst="rect">
            <a:avLst/>
          </a:prstGeom>
          <a:noFill/>
        </p:spPr>
        <p:txBody>
          <a:bodyPr wrap="square" rtlCol="0">
            <a:spAutoFit/>
          </a:bodyPr>
          <a:lstStyle/>
          <a:p>
            <a:pPr algn="ctr"/>
            <a:r>
              <a:rPr lang="es-ES" sz="1000" dirty="0">
                <a:solidFill>
                  <a:srgbClr val="B9BBBB"/>
                </a:solidFill>
                <a:latin typeface="Arial" panose="020B0604020202020204" pitchFamily="34" charset="0"/>
                <a:cs typeface="Arial" panose="020B0604020202020204" pitchFamily="34" charset="0"/>
              </a:rPr>
              <a:t>J&amp;A </a:t>
            </a:r>
            <a:r>
              <a:rPr lang="es-ES" sz="1000" dirty="0" err="1">
                <a:solidFill>
                  <a:srgbClr val="B9BBBB"/>
                </a:solidFill>
                <a:latin typeface="Arial" panose="020B0604020202020204" pitchFamily="34" charset="0"/>
                <a:cs typeface="Arial" panose="020B0604020202020204" pitchFamily="34" charset="0"/>
              </a:rPr>
              <a:t>Garrigues</a:t>
            </a:r>
            <a:r>
              <a:rPr lang="es-ES" sz="1000" dirty="0">
                <a:solidFill>
                  <a:srgbClr val="B9BBBB"/>
                </a:solidFill>
                <a:latin typeface="Arial" panose="020B0604020202020204" pitchFamily="34" charset="0"/>
                <a:cs typeface="Arial" panose="020B0604020202020204" pitchFamily="34" charset="0"/>
              </a:rPr>
              <a:t>, S.L.P. Reg. Merc. Madrid: Tomo 17.456, Folio 186, Sección 8ª, Hoja M-190538. NIF: B81709081. Hermosilla, 3 – 28001 Madrid, España. + 34 91 514 52 00. </a:t>
            </a:r>
            <a:r>
              <a:rPr lang="es-ES_tradnl" sz="1000" dirty="0" err="1">
                <a:solidFill>
                  <a:srgbClr val="B9BBBB"/>
                </a:solidFill>
                <a:latin typeface="Arial" panose="020B0604020202020204" pitchFamily="34" charset="0"/>
                <a:ea typeface="Trebuchet MS" charset="0"/>
                <a:cs typeface="Arial" panose="020B0604020202020204" pitchFamily="34" charset="0"/>
              </a:rPr>
              <a:t>info@garrigues.com</a:t>
            </a:r>
            <a:endParaRPr lang="es-ES_tradnl" sz="1000" dirty="0">
              <a:solidFill>
                <a:srgbClr val="B9BBBB"/>
              </a:solidFill>
              <a:latin typeface="Arial" panose="020B0604020202020204" pitchFamily="34" charset="0"/>
              <a:ea typeface="Trebuchet MS" charset="0"/>
              <a:cs typeface="Arial" panose="020B0604020202020204" pitchFamily="34" charset="0"/>
            </a:endParaRPr>
          </a:p>
        </p:txBody>
      </p:sp>
      <p:pic>
        <p:nvPicPr>
          <p:cNvPr id="16" name="Imagen 15">
            <a:extLst>
              <a:ext uri="{FF2B5EF4-FFF2-40B4-BE49-F238E27FC236}">
                <a16:creationId xmlns:a16="http://schemas.microsoft.com/office/drawing/2014/main" id="{6628993E-2B6F-0245-BCDD-015DFD2971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40105" y="3360662"/>
            <a:ext cx="2987005" cy="393703"/>
          </a:xfrm>
          <a:prstGeom prst="rect">
            <a:avLst/>
          </a:prstGeom>
        </p:spPr>
      </p:pic>
      <p:sp>
        <p:nvSpPr>
          <p:cNvPr id="17" name="Rectángulo 16">
            <a:extLst>
              <a:ext uri="{FF2B5EF4-FFF2-40B4-BE49-F238E27FC236}">
                <a16:creationId xmlns:a16="http://schemas.microsoft.com/office/drawing/2014/main" id="{DE98DED5-C5B7-1242-A7FF-9B06055FC4A7}"/>
              </a:ext>
            </a:extLst>
          </p:cNvPr>
          <p:cNvSpPr/>
          <p:nvPr userDrawn="1"/>
        </p:nvSpPr>
        <p:spPr>
          <a:xfrm>
            <a:off x="-5533" y="6721687"/>
            <a:ext cx="12197533" cy="136313"/>
          </a:xfrm>
          <a:prstGeom prst="rect">
            <a:avLst/>
          </a:prstGeom>
          <a:solidFill>
            <a:srgbClr val="009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8" name="Imagen 17">
            <a:extLst>
              <a:ext uri="{FF2B5EF4-FFF2-40B4-BE49-F238E27FC236}">
                <a16:creationId xmlns:a16="http://schemas.microsoft.com/office/drawing/2014/main" id="{0F8D0995-6C85-D040-9328-568B78292621}"/>
              </a:ext>
            </a:extLst>
          </p:cNvPr>
          <p:cNvPicPr>
            <a:picLocks noChangeAspect="1"/>
          </p:cNvPicPr>
          <p:nvPr userDrawn="1"/>
        </p:nvPicPr>
        <p:blipFill>
          <a:blip r:embed="rId3"/>
          <a:stretch>
            <a:fillRect/>
          </a:stretch>
        </p:blipFill>
        <p:spPr>
          <a:xfrm>
            <a:off x="5054600" y="5097939"/>
            <a:ext cx="2082800" cy="1143000"/>
          </a:xfrm>
          <a:prstGeom prst="rect">
            <a:avLst/>
          </a:prstGeom>
        </p:spPr>
      </p:pic>
      <p:sp>
        <p:nvSpPr>
          <p:cNvPr id="19" name="CuadroTexto 18">
            <a:extLst>
              <a:ext uri="{FF2B5EF4-FFF2-40B4-BE49-F238E27FC236}">
                <a16:creationId xmlns:a16="http://schemas.microsoft.com/office/drawing/2014/main" id="{35FDAC38-0F0F-E044-9C97-DA7DC011AD3C}"/>
              </a:ext>
            </a:extLst>
          </p:cNvPr>
          <p:cNvSpPr txBox="1"/>
          <p:nvPr userDrawn="1"/>
        </p:nvSpPr>
        <p:spPr>
          <a:xfrm>
            <a:off x="5679861" y="4644178"/>
            <a:ext cx="832279" cy="276999"/>
          </a:xfrm>
          <a:prstGeom prst="rect">
            <a:avLst/>
          </a:prstGeom>
          <a:noFill/>
        </p:spPr>
        <p:txBody>
          <a:bodyPr wrap="none" rtlCol="0">
            <a:spAutoFit/>
          </a:bodyPr>
          <a:lstStyle/>
          <a:p>
            <a:pPr algn="ctr"/>
            <a:r>
              <a:rPr lang="es-ES_tradnl" sz="1200" dirty="0">
                <a:latin typeface="Arial" panose="020B0604020202020204" pitchFamily="34" charset="0"/>
                <a:ea typeface="Trebuchet MS" charset="0"/>
                <a:cs typeface="Arial" panose="020B0604020202020204" pitchFamily="34" charset="0"/>
              </a:rPr>
              <a:t>Síguenos</a:t>
            </a:r>
          </a:p>
        </p:txBody>
      </p:sp>
    </p:spTree>
    <p:extLst>
      <p:ext uri="{BB962C8B-B14F-4D97-AF65-F5344CB8AC3E}">
        <p14:creationId xmlns:p14="http://schemas.microsoft.com/office/powerpoint/2010/main" val="54272706"/>
      </p:ext>
    </p:extLst>
  </p:cSld>
  <p:clrMapOvr>
    <a:masterClrMapping/>
  </p:clrMapOvr>
</p:sldLayout>
</file>

<file path=ppt/slideLayouts/slideLayout25.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1_Título y texto vertical">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5644317"/>
      </p:ext>
    </p:extLst>
  </p:cSld>
  <p:clrMapOvr>
    <a:masterClrMapping/>
  </p:clrMapOvr>
</p:sldLayout>
</file>

<file path=ppt/slideLayouts/slideLayout2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userDrawn="1">
  <p:cSld name="02_Índice">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E04BFF33-771C-4142-AADD-269CD2F0B936}"/>
              </a:ext>
            </a:extLst>
          </p:cNvPr>
          <p:cNvSpPr/>
          <p:nvPr userDrawn="1"/>
        </p:nvSpPr>
        <p:spPr>
          <a:xfrm>
            <a:off x="-5533" y="1200384"/>
            <a:ext cx="12197533" cy="4882551"/>
          </a:xfrm>
          <a:prstGeom prst="rect">
            <a:avLst/>
          </a:prstGeom>
          <a:solidFill>
            <a:srgbClr val="D7EE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Marcador de texto 3">
            <a:extLst>
              <a:ext uri="{FF2B5EF4-FFF2-40B4-BE49-F238E27FC236}">
                <a16:creationId xmlns:a16="http://schemas.microsoft.com/office/drawing/2014/main" id="{32FDF5D7-C319-1D44-B150-2EF4D4B28B29}"/>
              </a:ext>
            </a:extLst>
          </p:cNvPr>
          <p:cNvSpPr>
            <a:spLocks noGrp="1"/>
          </p:cNvSpPr>
          <p:nvPr>
            <p:ph type="body" sz="half" idx="2" hasCustomPrompt="1"/>
          </p:nvPr>
        </p:nvSpPr>
        <p:spPr>
          <a:xfrm>
            <a:off x="1930829" y="1818103"/>
            <a:ext cx="9673796" cy="365694"/>
          </a:xfrm>
          <a:prstGeom prst="rect">
            <a:avLst/>
          </a:prstGeom>
        </p:spPr>
        <p:txBody>
          <a:bodyPr>
            <a:noAutofit/>
          </a:bodyPr>
          <a:lstStyle>
            <a:lvl1pPr marL="285750" indent="-285750">
              <a:lnSpc>
                <a:spcPct val="100000"/>
              </a:lnSpc>
              <a:spcBef>
                <a:spcPts val="0"/>
              </a:spcBef>
              <a:spcAft>
                <a:spcPts val="600"/>
              </a:spcAft>
              <a:buClr>
                <a:srgbClr val="009A77"/>
              </a:buClr>
              <a:buSzPct val="140000"/>
              <a:buFont typeface="Wingdings" panose="05000000000000000000" pitchFamily="2" charset="2"/>
              <a:buChar char="§"/>
              <a:defRPr sz="1800"/>
            </a:lvl1pPr>
            <a:lvl2pPr marL="177800" indent="0">
              <a:spcBef>
                <a:spcPts val="0"/>
              </a:spcBef>
              <a:spcAft>
                <a:spcPts val="600"/>
              </a:spcAft>
              <a:buClr>
                <a:srgbClr val="009A77"/>
              </a:buClr>
              <a:buFont typeface="Wingdings" pitchFamily="2" charset="2"/>
              <a:buNone/>
              <a:tabLst/>
              <a:defRPr sz="1600"/>
            </a:lvl2pPr>
            <a:lvl3pPr marL="534988" indent="-177800">
              <a:spcBef>
                <a:spcPts val="0"/>
              </a:spcBef>
              <a:spcAft>
                <a:spcPts val="600"/>
              </a:spcAft>
              <a:buFont typeface="Arial" panose="020B0604020202020204" pitchFamily="34" charset="0"/>
              <a:buChar char="•"/>
              <a:tabLst/>
              <a:defRPr sz="1600"/>
            </a:lvl3pPr>
            <a:lvl4pPr marL="714375" indent="-179388">
              <a:spcBef>
                <a:spcPts val="0"/>
              </a:spcBef>
              <a:spcAft>
                <a:spcPts val="600"/>
              </a:spcAft>
              <a:buClr>
                <a:schemeClr val="bg1">
                  <a:lumMod val="50000"/>
                </a:schemeClr>
              </a:buClr>
              <a:buFont typeface="Arial" panose="020B0604020202020204" pitchFamily="34" charset="0"/>
              <a:buChar char="•"/>
              <a:tabLst/>
              <a:defRPr sz="1600"/>
            </a:lvl4pPr>
            <a:lvl5pPr marL="892175" indent="-168275">
              <a:spcBef>
                <a:spcPts val="0"/>
              </a:spcBef>
              <a:spcAft>
                <a:spcPts val="600"/>
              </a:spcAft>
              <a:buClr>
                <a:srgbClr val="009A77"/>
              </a:buClr>
              <a:buFont typeface="Arial" panose="020B0604020202020204" pitchFamily="34" charset="0"/>
              <a:buChar char="•"/>
              <a:tabLst/>
              <a:defRPr sz="16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Título</a:t>
            </a:r>
            <a:r>
              <a:rPr lang="en-US" dirty="0"/>
              <a:t> del </a:t>
            </a:r>
            <a:r>
              <a:rPr lang="en-US" dirty="0" err="1"/>
              <a:t>apartado</a:t>
            </a:r>
            <a:r>
              <a:rPr lang="en-US" dirty="0"/>
              <a:t> </a:t>
            </a:r>
          </a:p>
        </p:txBody>
      </p:sp>
      <p:sp>
        <p:nvSpPr>
          <p:cNvPr id="7" name="Marcador de número de diapositiva 6">
            <a:extLst>
              <a:ext uri="{FF2B5EF4-FFF2-40B4-BE49-F238E27FC236}">
                <a16:creationId xmlns:a16="http://schemas.microsoft.com/office/drawing/2014/main" id="{3E2A8D32-E08F-7C45-9DDB-242CBE13D6F3}"/>
              </a:ext>
            </a:extLst>
          </p:cNvPr>
          <p:cNvSpPr>
            <a:spLocks noGrp="1"/>
          </p:cNvSpPr>
          <p:nvPr>
            <p:ph type="sldNum" sz="quarter" idx="12"/>
          </p:nvPr>
        </p:nvSpPr>
        <p:spPr>
          <a:xfrm>
            <a:off x="585788" y="6303963"/>
            <a:ext cx="832046" cy="365125"/>
          </a:xfrm>
          <a:prstGeom prst="rect">
            <a:avLst/>
          </a:prstGeom>
        </p:spPr>
        <p:txBody>
          <a:bodyPr/>
          <a:lstStyle/>
          <a:p>
            <a:fld id="{61D354A8-554D-F140-95BD-D51828942171}" type="slidenum">
              <a:rPr lang="es-ES" smtClean="0"/>
              <a:t>‹#›</a:t>
            </a:fld>
            <a:endParaRPr lang="es-ES" dirty="0"/>
          </a:p>
        </p:txBody>
      </p:sp>
      <p:sp>
        <p:nvSpPr>
          <p:cNvPr id="24" name="Rectángulo 23">
            <a:extLst>
              <a:ext uri="{FF2B5EF4-FFF2-40B4-BE49-F238E27FC236}">
                <a16:creationId xmlns:a16="http://schemas.microsoft.com/office/drawing/2014/main" id="{13A69DF0-70A1-1E44-A24C-136F8E727857}"/>
              </a:ext>
            </a:extLst>
          </p:cNvPr>
          <p:cNvSpPr/>
          <p:nvPr userDrawn="1"/>
        </p:nvSpPr>
        <p:spPr>
          <a:xfrm>
            <a:off x="-5533" y="6721687"/>
            <a:ext cx="12197533" cy="136313"/>
          </a:xfrm>
          <a:prstGeom prst="rect">
            <a:avLst/>
          </a:prstGeom>
          <a:solidFill>
            <a:srgbClr val="009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F3BA982E-F2C4-484D-B4C3-0636FB64AE35}"/>
              </a:ext>
            </a:extLst>
          </p:cNvPr>
          <p:cNvSpPr txBox="1"/>
          <p:nvPr userDrawn="1"/>
        </p:nvSpPr>
        <p:spPr>
          <a:xfrm>
            <a:off x="596212" y="497309"/>
            <a:ext cx="11008413" cy="466187"/>
          </a:xfrm>
          <a:prstGeom prst="rect">
            <a:avLst/>
          </a:prstGeom>
        </p:spPr>
        <p:txBody>
          <a:bodyPr vert="horz" wrap="square" lIns="91440" tIns="45720" rIns="91440" bIns="45720" rtlCol="0" anchor="t">
            <a:noAutofit/>
          </a:bodyPr>
          <a:lstStyle/>
          <a:p>
            <a:pPr algn="l"/>
            <a:r>
              <a:rPr lang="es-ES" sz="3000" b="1" kern="1200" dirty="0">
                <a:solidFill>
                  <a:srgbClr val="414140"/>
                </a:solidFill>
                <a:latin typeface="Arial" panose="020B0604020202020204" pitchFamily="34" charset="0"/>
                <a:ea typeface="+mj-ea"/>
                <a:cs typeface="Arial" panose="020B0604020202020204" pitchFamily="34" charset="0"/>
              </a:rPr>
              <a:t>Índice</a:t>
            </a:r>
          </a:p>
        </p:txBody>
      </p:sp>
      <p:sp>
        <p:nvSpPr>
          <p:cNvPr id="11" name="Marcador de texto 3">
            <a:extLst>
              <a:ext uri="{FF2B5EF4-FFF2-40B4-BE49-F238E27FC236}">
                <a16:creationId xmlns:a16="http://schemas.microsoft.com/office/drawing/2014/main" id="{89E87B2C-D203-49F3-A3B7-4FA6523D4A7A}"/>
              </a:ext>
            </a:extLst>
          </p:cNvPr>
          <p:cNvSpPr>
            <a:spLocks noGrp="1"/>
          </p:cNvSpPr>
          <p:nvPr>
            <p:ph type="body" sz="half" idx="15" hasCustomPrompt="1"/>
          </p:nvPr>
        </p:nvSpPr>
        <p:spPr>
          <a:xfrm>
            <a:off x="1930829" y="2304525"/>
            <a:ext cx="9673796" cy="365694"/>
          </a:xfrm>
          <a:prstGeom prst="rect">
            <a:avLst/>
          </a:prstGeom>
        </p:spPr>
        <p:txBody>
          <a:bodyPr>
            <a:noAutofit/>
          </a:bodyPr>
          <a:lstStyle>
            <a:lvl1pPr marL="285750" indent="-285750">
              <a:lnSpc>
                <a:spcPct val="100000"/>
              </a:lnSpc>
              <a:spcBef>
                <a:spcPts val="0"/>
              </a:spcBef>
              <a:spcAft>
                <a:spcPts val="600"/>
              </a:spcAft>
              <a:buClr>
                <a:srgbClr val="009A77"/>
              </a:buClr>
              <a:buSzPct val="140000"/>
              <a:buFont typeface="Wingdings" panose="05000000000000000000" pitchFamily="2" charset="2"/>
              <a:buChar char="§"/>
              <a:defRPr sz="1800"/>
            </a:lvl1pPr>
            <a:lvl2pPr marL="177800" indent="0">
              <a:spcBef>
                <a:spcPts val="0"/>
              </a:spcBef>
              <a:spcAft>
                <a:spcPts val="600"/>
              </a:spcAft>
              <a:buClr>
                <a:srgbClr val="009A77"/>
              </a:buClr>
              <a:buFont typeface="Wingdings" pitchFamily="2" charset="2"/>
              <a:buNone/>
              <a:tabLst/>
              <a:defRPr sz="1600"/>
            </a:lvl2pPr>
            <a:lvl3pPr marL="534988" indent="-177800">
              <a:spcBef>
                <a:spcPts val="0"/>
              </a:spcBef>
              <a:spcAft>
                <a:spcPts val="600"/>
              </a:spcAft>
              <a:buFont typeface="Arial" panose="020B0604020202020204" pitchFamily="34" charset="0"/>
              <a:buChar char="•"/>
              <a:tabLst/>
              <a:defRPr sz="1600"/>
            </a:lvl3pPr>
            <a:lvl4pPr marL="714375" indent="-179388">
              <a:spcBef>
                <a:spcPts val="0"/>
              </a:spcBef>
              <a:spcAft>
                <a:spcPts val="600"/>
              </a:spcAft>
              <a:buClr>
                <a:schemeClr val="bg1">
                  <a:lumMod val="50000"/>
                </a:schemeClr>
              </a:buClr>
              <a:buFont typeface="Arial" panose="020B0604020202020204" pitchFamily="34" charset="0"/>
              <a:buChar char="•"/>
              <a:tabLst/>
              <a:defRPr sz="1600"/>
            </a:lvl4pPr>
            <a:lvl5pPr marL="892175" indent="-168275">
              <a:spcBef>
                <a:spcPts val="0"/>
              </a:spcBef>
              <a:spcAft>
                <a:spcPts val="600"/>
              </a:spcAft>
              <a:buClr>
                <a:srgbClr val="009A77"/>
              </a:buClr>
              <a:buFont typeface="Arial" panose="020B0604020202020204" pitchFamily="34" charset="0"/>
              <a:buChar char="•"/>
              <a:tabLst/>
              <a:defRPr sz="16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Título</a:t>
            </a:r>
            <a:r>
              <a:rPr lang="en-US" dirty="0"/>
              <a:t> del </a:t>
            </a:r>
            <a:r>
              <a:rPr lang="en-US" dirty="0" err="1"/>
              <a:t>apartado</a:t>
            </a:r>
            <a:r>
              <a:rPr lang="en-US" dirty="0"/>
              <a:t> </a:t>
            </a:r>
          </a:p>
        </p:txBody>
      </p:sp>
      <p:sp>
        <p:nvSpPr>
          <p:cNvPr id="12" name="Marcador de texto 3">
            <a:extLst>
              <a:ext uri="{FF2B5EF4-FFF2-40B4-BE49-F238E27FC236}">
                <a16:creationId xmlns:a16="http://schemas.microsoft.com/office/drawing/2014/main" id="{EAD7F21A-9D06-4D81-836F-C467328879AA}"/>
              </a:ext>
            </a:extLst>
          </p:cNvPr>
          <p:cNvSpPr>
            <a:spLocks noGrp="1"/>
          </p:cNvSpPr>
          <p:nvPr>
            <p:ph type="body" sz="half" idx="16" hasCustomPrompt="1"/>
          </p:nvPr>
        </p:nvSpPr>
        <p:spPr>
          <a:xfrm>
            <a:off x="1930829" y="2784262"/>
            <a:ext cx="9673796" cy="365694"/>
          </a:xfrm>
          <a:prstGeom prst="rect">
            <a:avLst/>
          </a:prstGeom>
        </p:spPr>
        <p:txBody>
          <a:bodyPr>
            <a:noAutofit/>
          </a:bodyPr>
          <a:lstStyle>
            <a:lvl1pPr marL="285750" indent="-285750">
              <a:lnSpc>
                <a:spcPct val="100000"/>
              </a:lnSpc>
              <a:spcBef>
                <a:spcPts val="0"/>
              </a:spcBef>
              <a:spcAft>
                <a:spcPts val="600"/>
              </a:spcAft>
              <a:buClr>
                <a:srgbClr val="009A77"/>
              </a:buClr>
              <a:buSzPct val="140000"/>
              <a:buFont typeface="Wingdings" panose="05000000000000000000" pitchFamily="2" charset="2"/>
              <a:buChar char="§"/>
              <a:defRPr sz="1800"/>
            </a:lvl1pPr>
            <a:lvl2pPr marL="177800" indent="0">
              <a:spcBef>
                <a:spcPts val="0"/>
              </a:spcBef>
              <a:spcAft>
                <a:spcPts val="600"/>
              </a:spcAft>
              <a:buClr>
                <a:srgbClr val="009A77"/>
              </a:buClr>
              <a:buFont typeface="Wingdings" pitchFamily="2" charset="2"/>
              <a:buNone/>
              <a:tabLst/>
              <a:defRPr sz="1600"/>
            </a:lvl2pPr>
            <a:lvl3pPr marL="534988" indent="-177800">
              <a:spcBef>
                <a:spcPts val="0"/>
              </a:spcBef>
              <a:spcAft>
                <a:spcPts val="600"/>
              </a:spcAft>
              <a:buFont typeface="Arial" panose="020B0604020202020204" pitchFamily="34" charset="0"/>
              <a:buChar char="•"/>
              <a:tabLst/>
              <a:defRPr sz="1600"/>
            </a:lvl3pPr>
            <a:lvl4pPr marL="714375" indent="-179388">
              <a:spcBef>
                <a:spcPts val="0"/>
              </a:spcBef>
              <a:spcAft>
                <a:spcPts val="600"/>
              </a:spcAft>
              <a:buClr>
                <a:schemeClr val="bg1">
                  <a:lumMod val="50000"/>
                </a:schemeClr>
              </a:buClr>
              <a:buFont typeface="Arial" panose="020B0604020202020204" pitchFamily="34" charset="0"/>
              <a:buChar char="•"/>
              <a:tabLst/>
              <a:defRPr sz="1600"/>
            </a:lvl4pPr>
            <a:lvl5pPr marL="892175" indent="-168275">
              <a:spcBef>
                <a:spcPts val="0"/>
              </a:spcBef>
              <a:spcAft>
                <a:spcPts val="600"/>
              </a:spcAft>
              <a:buClr>
                <a:srgbClr val="009A77"/>
              </a:buClr>
              <a:buFont typeface="Arial" panose="020B0604020202020204" pitchFamily="34" charset="0"/>
              <a:buChar char="•"/>
              <a:tabLst/>
              <a:defRPr sz="16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Título</a:t>
            </a:r>
            <a:r>
              <a:rPr lang="en-US" dirty="0"/>
              <a:t> del </a:t>
            </a:r>
            <a:r>
              <a:rPr lang="en-US" dirty="0" err="1"/>
              <a:t>apartado</a:t>
            </a:r>
            <a:r>
              <a:rPr lang="en-US" dirty="0"/>
              <a:t> </a:t>
            </a:r>
          </a:p>
        </p:txBody>
      </p:sp>
      <p:sp>
        <p:nvSpPr>
          <p:cNvPr id="13" name="Marcador de texto 3">
            <a:extLst>
              <a:ext uri="{FF2B5EF4-FFF2-40B4-BE49-F238E27FC236}">
                <a16:creationId xmlns:a16="http://schemas.microsoft.com/office/drawing/2014/main" id="{E07DE2AF-AC9F-442B-BA62-A27185A57DF2}"/>
              </a:ext>
            </a:extLst>
          </p:cNvPr>
          <p:cNvSpPr>
            <a:spLocks noGrp="1"/>
          </p:cNvSpPr>
          <p:nvPr>
            <p:ph type="body" sz="half" idx="17" hasCustomPrompt="1"/>
          </p:nvPr>
        </p:nvSpPr>
        <p:spPr>
          <a:xfrm>
            <a:off x="1930829" y="3270684"/>
            <a:ext cx="9673796" cy="365694"/>
          </a:xfrm>
          <a:prstGeom prst="rect">
            <a:avLst/>
          </a:prstGeom>
        </p:spPr>
        <p:txBody>
          <a:bodyPr>
            <a:noAutofit/>
          </a:bodyPr>
          <a:lstStyle>
            <a:lvl1pPr marL="285750" indent="-285750">
              <a:lnSpc>
                <a:spcPct val="100000"/>
              </a:lnSpc>
              <a:spcBef>
                <a:spcPts val="0"/>
              </a:spcBef>
              <a:spcAft>
                <a:spcPts val="600"/>
              </a:spcAft>
              <a:buClr>
                <a:srgbClr val="009A77"/>
              </a:buClr>
              <a:buSzPct val="140000"/>
              <a:buFont typeface="Wingdings" panose="05000000000000000000" pitchFamily="2" charset="2"/>
              <a:buChar char="§"/>
              <a:defRPr sz="1800"/>
            </a:lvl1pPr>
            <a:lvl2pPr marL="177800" indent="0">
              <a:spcBef>
                <a:spcPts val="0"/>
              </a:spcBef>
              <a:spcAft>
                <a:spcPts val="600"/>
              </a:spcAft>
              <a:buClr>
                <a:srgbClr val="009A77"/>
              </a:buClr>
              <a:buFont typeface="Wingdings" pitchFamily="2" charset="2"/>
              <a:buNone/>
              <a:tabLst/>
              <a:defRPr sz="1600"/>
            </a:lvl2pPr>
            <a:lvl3pPr marL="534988" indent="-177800">
              <a:spcBef>
                <a:spcPts val="0"/>
              </a:spcBef>
              <a:spcAft>
                <a:spcPts val="600"/>
              </a:spcAft>
              <a:buFont typeface="Arial" panose="020B0604020202020204" pitchFamily="34" charset="0"/>
              <a:buChar char="•"/>
              <a:tabLst/>
              <a:defRPr sz="1600"/>
            </a:lvl3pPr>
            <a:lvl4pPr marL="714375" indent="-179388">
              <a:spcBef>
                <a:spcPts val="0"/>
              </a:spcBef>
              <a:spcAft>
                <a:spcPts val="600"/>
              </a:spcAft>
              <a:buClr>
                <a:schemeClr val="bg1">
                  <a:lumMod val="50000"/>
                </a:schemeClr>
              </a:buClr>
              <a:buFont typeface="Arial" panose="020B0604020202020204" pitchFamily="34" charset="0"/>
              <a:buChar char="•"/>
              <a:tabLst/>
              <a:defRPr sz="1600"/>
            </a:lvl4pPr>
            <a:lvl5pPr marL="892175" indent="-168275">
              <a:spcBef>
                <a:spcPts val="0"/>
              </a:spcBef>
              <a:spcAft>
                <a:spcPts val="600"/>
              </a:spcAft>
              <a:buClr>
                <a:srgbClr val="009A77"/>
              </a:buClr>
              <a:buFont typeface="Arial" panose="020B0604020202020204" pitchFamily="34" charset="0"/>
              <a:buChar char="•"/>
              <a:tabLst/>
              <a:defRPr sz="16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Título</a:t>
            </a:r>
            <a:r>
              <a:rPr lang="en-US" dirty="0"/>
              <a:t> del </a:t>
            </a:r>
            <a:r>
              <a:rPr lang="en-US" dirty="0" err="1"/>
              <a:t>apartado</a:t>
            </a:r>
            <a:r>
              <a:rPr lang="en-US" dirty="0"/>
              <a:t> </a:t>
            </a:r>
          </a:p>
        </p:txBody>
      </p:sp>
      <p:sp>
        <p:nvSpPr>
          <p:cNvPr id="14" name="Marcador de texto 3">
            <a:extLst>
              <a:ext uri="{FF2B5EF4-FFF2-40B4-BE49-F238E27FC236}">
                <a16:creationId xmlns:a16="http://schemas.microsoft.com/office/drawing/2014/main" id="{F704A6F0-E39D-44BE-A9A7-979C6104A7BB}"/>
              </a:ext>
            </a:extLst>
          </p:cNvPr>
          <p:cNvSpPr>
            <a:spLocks noGrp="1"/>
          </p:cNvSpPr>
          <p:nvPr>
            <p:ph type="body" sz="half" idx="18" hasCustomPrompt="1"/>
          </p:nvPr>
        </p:nvSpPr>
        <p:spPr>
          <a:xfrm>
            <a:off x="1930829" y="3759047"/>
            <a:ext cx="9673796" cy="365694"/>
          </a:xfrm>
          <a:prstGeom prst="rect">
            <a:avLst/>
          </a:prstGeom>
        </p:spPr>
        <p:txBody>
          <a:bodyPr>
            <a:noAutofit/>
          </a:bodyPr>
          <a:lstStyle>
            <a:lvl1pPr marL="285750" indent="-285750">
              <a:lnSpc>
                <a:spcPct val="100000"/>
              </a:lnSpc>
              <a:spcBef>
                <a:spcPts val="0"/>
              </a:spcBef>
              <a:spcAft>
                <a:spcPts val="600"/>
              </a:spcAft>
              <a:buClr>
                <a:srgbClr val="009A77"/>
              </a:buClr>
              <a:buSzPct val="140000"/>
              <a:buFont typeface="Wingdings" panose="05000000000000000000" pitchFamily="2" charset="2"/>
              <a:buChar char="§"/>
              <a:defRPr sz="1800"/>
            </a:lvl1pPr>
            <a:lvl2pPr marL="177800" indent="0">
              <a:spcBef>
                <a:spcPts val="0"/>
              </a:spcBef>
              <a:spcAft>
                <a:spcPts val="600"/>
              </a:spcAft>
              <a:buClr>
                <a:srgbClr val="009A77"/>
              </a:buClr>
              <a:buFont typeface="Wingdings" pitchFamily="2" charset="2"/>
              <a:buNone/>
              <a:tabLst/>
              <a:defRPr sz="1600"/>
            </a:lvl2pPr>
            <a:lvl3pPr marL="534988" indent="-177800">
              <a:spcBef>
                <a:spcPts val="0"/>
              </a:spcBef>
              <a:spcAft>
                <a:spcPts val="600"/>
              </a:spcAft>
              <a:buFont typeface="Arial" panose="020B0604020202020204" pitchFamily="34" charset="0"/>
              <a:buChar char="•"/>
              <a:tabLst/>
              <a:defRPr sz="1600"/>
            </a:lvl3pPr>
            <a:lvl4pPr marL="714375" indent="-179388">
              <a:spcBef>
                <a:spcPts val="0"/>
              </a:spcBef>
              <a:spcAft>
                <a:spcPts val="600"/>
              </a:spcAft>
              <a:buClr>
                <a:schemeClr val="bg1">
                  <a:lumMod val="50000"/>
                </a:schemeClr>
              </a:buClr>
              <a:buFont typeface="Arial" panose="020B0604020202020204" pitchFamily="34" charset="0"/>
              <a:buChar char="•"/>
              <a:tabLst/>
              <a:defRPr sz="1600"/>
            </a:lvl4pPr>
            <a:lvl5pPr marL="892175" indent="-168275">
              <a:spcBef>
                <a:spcPts val="0"/>
              </a:spcBef>
              <a:spcAft>
                <a:spcPts val="600"/>
              </a:spcAft>
              <a:buClr>
                <a:srgbClr val="009A77"/>
              </a:buClr>
              <a:buFont typeface="Arial" panose="020B0604020202020204" pitchFamily="34" charset="0"/>
              <a:buChar char="•"/>
              <a:tabLst/>
              <a:defRPr sz="16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Título</a:t>
            </a:r>
            <a:r>
              <a:rPr lang="en-US" dirty="0"/>
              <a:t> del </a:t>
            </a:r>
            <a:r>
              <a:rPr lang="en-US" dirty="0" err="1"/>
              <a:t>apartado</a:t>
            </a:r>
            <a:r>
              <a:rPr lang="en-US" dirty="0"/>
              <a:t> </a:t>
            </a:r>
          </a:p>
        </p:txBody>
      </p:sp>
      <p:sp>
        <p:nvSpPr>
          <p:cNvPr id="15" name="Marcador de texto 3">
            <a:extLst>
              <a:ext uri="{FF2B5EF4-FFF2-40B4-BE49-F238E27FC236}">
                <a16:creationId xmlns:a16="http://schemas.microsoft.com/office/drawing/2014/main" id="{FBC10C12-1904-43DE-A79B-7192BE2BF2E3}"/>
              </a:ext>
            </a:extLst>
          </p:cNvPr>
          <p:cNvSpPr>
            <a:spLocks noGrp="1"/>
          </p:cNvSpPr>
          <p:nvPr>
            <p:ph type="body" sz="half" idx="19" hasCustomPrompt="1"/>
          </p:nvPr>
        </p:nvSpPr>
        <p:spPr>
          <a:xfrm>
            <a:off x="1930829" y="4245469"/>
            <a:ext cx="9673796" cy="365694"/>
          </a:xfrm>
          <a:prstGeom prst="rect">
            <a:avLst/>
          </a:prstGeom>
        </p:spPr>
        <p:txBody>
          <a:bodyPr>
            <a:noAutofit/>
          </a:bodyPr>
          <a:lstStyle>
            <a:lvl1pPr marL="285750" indent="-285750">
              <a:lnSpc>
                <a:spcPct val="100000"/>
              </a:lnSpc>
              <a:spcBef>
                <a:spcPts val="0"/>
              </a:spcBef>
              <a:spcAft>
                <a:spcPts val="600"/>
              </a:spcAft>
              <a:buClr>
                <a:srgbClr val="009A77"/>
              </a:buClr>
              <a:buSzPct val="140000"/>
              <a:buFont typeface="Wingdings" panose="05000000000000000000" pitchFamily="2" charset="2"/>
              <a:buChar char="§"/>
              <a:defRPr sz="1800"/>
            </a:lvl1pPr>
            <a:lvl2pPr marL="177800" indent="0">
              <a:spcBef>
                <a:spcPts val="0"/>
              </a:spcBef>
              <a:spcAft>
                <a:spcPts val="600"/>
              </a:spcAft>
              <a:buClr>
                <a:srgbClr val="009A77"/>
              </a:buClr>
              <a:buFont typeface="Wingdings" pitchFamily="2" charset="2"/>
              <a:buNone/>
              <a:tabLst/>
              <a:defRPr sz="1600"/>
            </a:lvl2pPr>
            <a:lvl3pPr marL="534988" indent="-177800">
              <a:spcBef>
                <a:spcPts val="0"/>
              </a:spcBef>
              <a:spcAft>
                <a:spcPts val="600"/>
              </a:spcAft>
              <a:buFont typeface="Arial" panose="020B0604020202020204" pitchFamily="34" charset="0"/>
              <a:buChar char="•"/>
              <a:tabLst/>
              <a:defRPr sz="1600"/>
            </a:lvl3pPr>
            <a:lvl4pPr marL="714375" indent="-179388">
              <a:spcBef>
                <a:spcPts val="0"/>
              </a:spcBef>
              <a:spcAft>
                <a:spcPts val="600"/>
              </a:spcAft>
              <a:buClr>
                <a:schemeClr val="bg1">
                  <a:lumMod val="50000"/>
                </a:schemeClr>
              </a:buClr>
              <a:buFont typeface="Arial" panose="020B0604020202020204" pitchFamily="34" charset="0"/>
              <a:buChar char="•"/>
              <a:tabLst/>
              <a:defRPr sz="1600"/>
            </a:lvl4pPr>
            <a:lvl5pPr marL="892175" indent="-168275">
              <a:spcBef>
                <a:spcPts val="0"/>
              </a:spcBef>
              <a:spcAft>
                <a:spcPts val="600"/>
              </a:spcAft>
              <a:buClr>
                <a:srgbClr val="009A77"/>
              </a:buClr>
              <a:buFont typeface="Arial" panose="020B0604020202020204" pitchFamily="34" charset="0"/>
              <a:buChar char="•"/>
              <a:tabLst/>
              <a:defRPr sz="16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Título</a:t>
            </a:r>
            <a:r>
              <a:rPr lang="en-US" dirty="0"/>
              <a:t> del </a:t>
            </a:r>
            <a:r>
              <a:rPr lang="en-US" dirty="0" err="1"/>
              <a:t>apartado</a:t>
            </a:r>
            <a:r>
              <a:rPr lang="en-US" dirty="0"/>
              <a:t> </a:t>
            </a:r>
          </a:p>
        </p:txBody>
      </p:sp>
      <p:sp>
        <p:nvSpPr>
          <p:cNvPr id="16" name="Marcador de texto 3">
            <a:extLst>
              <a:ext uri="{FF2B5EF4-FFF2-40B4-BE49-F238E27FC236}">
                <a16:creationId xmlns:a16="http://schemas.microsoft.com/office/drawing/2014/main" id="{7AFFED35-937A-4F04-8177-08CAB8DF57C4}"/>
              </a:ext>
            </a:extLst>
          </p:cNvPr>
          <p:cNvSpPr>
            <a:spLocks noGrp="1"/>
          </p:cNvSpPr>
          <p:nvPr>
            <p:ph type="body" sz="half" idx="20" hasCustomPrompt="1"/>
          </p:nvPr>
        </p:nvSpPr>
        <p:spPr>
          <a:xfrm>
            <a:off x="1930829" y="4725206"/>
            <a:ext cx="9673796" cy="365694"/>
          </a:xfrm>
          <a:prstGeom prst="rect">
            <a:avLst/>
          </a:prstGeom>
        </p:spPr>
        <p:txBody>
          <a:bodyPr>
            <a:noAutofit/>
          </a:bodyPr>
          <a:lstStyle>
            <a:lvl1pPr marL="285750" indent="-285750">
              <a:lnSpc>
                <a:spcPct val="100000"/>
              </a:lnSpc>
              <a:spcBef>
                <a:spcPts val="0"/>
              </a:spcBef>
              <a:spcAft>
                <a:spcPts val="600"/>
              </a:spcAft>
              <a:buClr>
                <a:srgbClr val="009A77"/>
              </a:buClr>
              <a:buSzPct val="140000"/>
              <a:buFont typeface="Wingdings" panose="05000000000000000000" pitchFamily="2" charset="2"/>
              <a:buChar char="§"/>
              <a:defRPr sz="1800"/>
            </a:lvl1pPr>
            <a:lvl2pPr marL="177800" indent="0">
              <a:spcBef>
                <a:spcPts val="0"/>
              </a:spcBef>
              <a:spcAft>
                <a:spcPts val="600"/>
              </a:spcAft>
              <a:buClr>
                <a:srgbClr val="009A77"/>
              </a:buClr>
              <a:buFont typeface="Wingdings" pitchFamily="2" charset="2"/>
              <a:buNone/>
              <a:tabLst/>
              <a:defRPr sz="1600"/>
            </a:lvl2pPr>
            <a:lvl3pPr marL="534988" indent="-177800">
              <a:spcBef>
                <a:spcPts val="0"/>
              </a:spcBef>
              <a:spcAft>
                <a:spcPts val="600"/>
              </a:spcAft>
              <a:buFont typeface="Arial" panose="020B0604020202020204" pitchFamily="34" charset="0"/>
              <a:buChar char="•"/>
              <a:tabLst/>
              <a:defRPr sz="1600"/>
            </a:lvl3pPr>
            <a:lvl4pPr marL="714375" indent="-179388">
              <a:spcBef>
                <a:spcPts val="0"/>
              </a:spcBef>
              <a:spcAft>
                <a:spcPts val="600"/>
              </a:spcAft>
              <a:buClr>
                <a:schemeClr val="bg1">
                  <a:lumMod val="50000"/>
                </a:schemeClr>
              </a:buClr>
              <a:buFont typeface="Arial" panose="020B0604020202020204" pitchFamily="34" charset="0"/>
              <a:buChar char="•"/>
              <a:tabLst/>
              <a:defRPr sz="1600"/>
            </a:lvl4pPr>
            <a:lvl5pPr marL="892175" indent="-168275">
              <a:spcBef>
                <a:spcPts val="0"/>
              </a:spcBef>
              <a:spcAft>
                <a:spcPts val="600"/>
              </a:spcAft>
              <a:buClr>
                <a:srgbClr val="009A77"/>
              </a:buClr>
              <a:buFont typeface="Arial" panose="020B0604020202020204" pitchFamily="34" charset="0"/>
              <a:buChar char="•"/>
              <a:tabLst/>
              <a:defRPr sz="16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Título</a:t>
            </a:r>
            <a:r>
              <a:rPr lang="en-US" dirty="0"/>
              <a:t> del </a:t>
            </a:r>
            <a:r>
              <a:rPr lang="en-US" dirty="0" err="1"/>
              <a:t>apartado</a:t>
            </a:r>
            <a:r>
              <a:rPr lang="en-US" dirty="0"/>
              <a:t> </a:t>
            </a:r>
          </a:p>
        </p:txBody>
      </p:sp>
      <p:sp>
        <p:nvSpPr>
          <p:cNvPr id="17" name="Marcador de texto 3">
            <a:extLst>
              <a:ext uri="{FF2B5EF4-FFF2-40B4-BE49-F238E27FC236}">
                <a16:creationId xmlns:a16="http://schemas.microsoft.com/office/drawing/2014/main" id="{326EC850-989A-4720-A2DF-D06CC89A1D20}"/>
              </a:ext>
            </a:extLst>
          </p:cNvPr>
          <p:cNvSpPr>
            <a:spLocks noGrp="1"/>
          </p:cNvSpPr>
          <p:nvPr>
            <p:ph type="body" sz="half" idx="21" hasCustomPrompt="1"/>
          </p:nvPr>
        </p:nvSpPr>
        <p:spPr>
          <a:xfrm>
            <a:off x="1930829" y="5211628"/>
            <a:ext cx="9673796" cy="365694"/>
          </a:xfrm>
          <a:prstGeom prst="rect">
            <a:avLst/>
          </a:prstGeom>
        </p:spPr>
        <p:txBody>
          <a:bodyPr>
            <a:noAutofit/>
          </a:bodyPr>
          <a:lstStyle>
            <a:lvl1pPr marL="285750" indent="-285750">
              <a:lnSpc>
                <a:spcPct val="100000"/>
              </a:lnSpc>
              <a:spcBef>
                <a:spcPts val="0"/>
              </a:spcBef>
              <a:spcAft>
                <a:spcPts val="600"/>
              </a:spcAft>
              <a:buClr>
                <a:srgbClr val="009A77"/>
              </a:buClr>
              <a:buSzPct val="140000"/>
              <a:buFont typeface="Wingdings" panose="05000000000000000000" pitchFamily="2" charset="2"/>
              <a:buChar char="§"/>
              <a:defRPr sz="1800"/>
            </a:lvl1pPr>
            <a:lvl2pPr marL="177800" indent="0">
              <a:spcBef>
                <a:spcPts val="0"/>
              </a:spcBef>
              <a:spcAft>
                <a:spcPts val="600"/>
              </a:spcAft>
              <a:buClr>
                <a:srgbClr val="009A77"/>
              </a:buClr>
              <a:buFont typeface="Wingdings" pitchFamily="2" charset="2"/>
              <a:buNone/>
              <a:tabLst/>
              <a:defRPr sz="1600"/>
            </a:lvl2pPr>
            <a:lvl3pPr marL="534988" indent="-177800">
              <a:spcBef>
                <a:spcPts val="0"/>
              </a:spcBef>
              <a:spcAft>
                <a:spcPts val="600"/>
              </a:spcAft>
              <a:buFont typeface="Arial" panose="020B0604020202020204" pitchFamily="34" charset="0"/>
              <a:buChar char="•"/>
              <a:tabLst/>
              <a:defRPr sz="1600"/>
            </a:lvl3pPr>
            <a:lvl4pPr marL="714375" indent="-179388">
              <a:spcBef>
                <a:spcPts val="0"/>
              </a:spcBef>
              <a:spcAft>
                <a:spcPts val="600"/>
              </a:spcAft>
              <a:buClr>
                <a:schemeClr val="bg1">
                  <a:lumMod val="50000"/>
                </a:schemeClr>
              </a:buClr>
              <a:buFont typeface="Arial" panose="020B0604020202020204" pitchFamily="34" charset="0"/>
              <a:buChar char="•"/>
              <a:tabLst/>
              <a:defRPr sz="1600"/>
            </a:lvl4pPr>
            <a:lvl5pPr marL="892175" indent="-168275">
              <a:spcBef>
                <a:spcPts val="0"/>
              </a:spcBef>
              <a:spcAft>
                <a:spcPts val="600"/>
              </a:spcAft>
              <a:buClr>
                <a:srgbClr val="009A77"/>
              </a:buClr>
              <a:buFont typeface="Arial" panose="020B0604020202020204" pitchFamily="34" charset="0"/>
              <a:buChar char="•"/>
              <a:tabLst/>
              <a:defRPr sz="16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Título</a:t>
            </a:r>
            <a:r>
              <a:rPr lang="en-US" dirty="0"/>
              <a:t> del </a:t>
            </a:r>
            <a:r>
              <a:rPr lang="en-US" dirty="0" err="1"/>
              <a:t>apartado</a:t>
            </a:r>
            <a:r>
              <a:rPr lang="en-US" dirty="0"/>
              <a:t> </a:t>
            </a:r>
          </a:p>
        </p:txBody>
      </p:sp>
    </p:spTree>
    <p:extLst>
      <p:ext uri="{BB962C8B-B14F-4D97-AF65-F5344CB8AC3E}">
        <p14:creationId xmlns:p14="http://schemas.microsoft.com/office/powerpoint/2010/main" val="1249775674"/>
      </p:ext>
    </p:extLst>
  </p:cSld>
  <p:clrMapOvr>
    <a:masterClrMapping/>
  </p:clrMapOvr>
</p:sldLayout>
</file>

<file path=ppt/slideLayouts/slideLayout3.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757C4E-960D-A24B-A4D1-49D83B20539C}"/>
              </a:ext>
            </a:extLst>
          </p:cNvPr>
          <p:cNvSpPr>
            <a:spLocks noGrp="1"/>
          </p:cNvSpPr>
          <p:nvPr>
            <p:ph type="title" hasCustomPrompt="1"/>
          </p:nvPr>
        </p:nvSpPr>
        <p:spPr>
          <a:xfrm>
            <a:off x="596900" y="534988"/>
            <a:ext cx="10515600" cy="541324"/>
          </a:xfrm>
        </p:spPr>
        <p:txBody>
          <a:bodyPr>
            <a:noAutofit/>
          </a:bodyPr>
          <a:lstStyle>
            <a:lvl1pPr>
              <a:defRPr sz="3000" b="1">
                <a:solidFill>
                  <a:srgbClr val="414140"/>
                </a:solidFill>
              </a:defRPr>
            </a:lvl1pPr>
          </a:lstStyle>
          <a:p>
            <a:r>
              <a:rPr lang="es-ES" dirty="0"/>
              <a:t>Haga clic para añadir el título</a:t>
            </a:r>
          </a:p>
        </p:txBody>
      </p:sp>
      <p:sp>
        <p:nvSpPr>
          <p:cNvPr id="3" name="Marcador de texto 2">
            <a:extLst>
              <a:ext uri="{FF2B5EF4-FFF2-40B4-BE49-F238E27FC236}">
                <a16:creationId xmlns:a16="http://schemas.microsoft.com/office/drawing/2014/main" id="{D232C95F-1BDC-E24C-A9A9-B8906B59B88E}"/>
              </a:ext>
            </a:extLst>
          </p:cNvPr>
          <p:cNvSpPr>
            <a:spLocks noGrp="1"/>
          </p:cNvSpPr>
          <p:nvPr>
            <p:ph type="body" idx="1" hasCustomPrompt="1"/>
          </p:nvPr>
        </p:nvSpPr>
        <p:spPr>
          <a:xfrm>
            <a:off x="596900" y="1076312"/>
            <a:ext cx="7111516" cy="362322"/>
          </a:xfrm>
          <a:prstGeom prst="rect">
            <a:avLst/>
          </a:prstGeom>
        </p:spPr>
        <p:txBody>
          <a:bodyPr anchor="t">
            <a:noAutofit/>
          </a:bodyPr>
          <a:lstStyle>
            <a:lvl1pPr marL="0" indent="0">
              <a:buNone/>
              <a:defRPr sz="2200" b="0">
                <a:solidFill>
                  <a:srgbClr val="009A77"/>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añadir el subtítulo</a:t>
            </a:r>
          </a:p>
        </p:txBody>
      </p:sp>
      <p:sp>
        <p:nvSpPr>
          <p:cNvPr id="4" name="Marcador de contenido 3">
            <a:extLst>
              <a:ext uri="{FF2B5EF4-FFF2-40B4-BE49-F238E27FC236}">
                <a16:creationId xmlns:a16="http://schemas.microsoft.com/office/drawing/2014/main" id="{AD4048D0-4BBB-AA4C-B8C5-93F0F7BBFC30}"/>
              </a:ext>
            </a:extLst>
          </p:cNvPr>
          <p:cNvSpPr>
            <a:spLocks noGrp="1"/>
          </p:cNvSpPr>
          <p:nvPr>
            <p:ph sz="half" idx="2"/>
          </p:nvPr>
        </p:nvSpPr>
        <p:spPr>
          <a:xfrm>
            <a:off x="596899" y="1808163"/>
            <a:ext cx="10973059" cy="4340710"/>
          </a:xfrm>
          <a:prstGeom prst="rect">
            <a:avLst/>
          </a:prstGeom>
        </p:spPr>
        <p:txBody>
          <a:bodyPr>
            <a:noAutofit/>
          </a:bodyPr>
          <a:lstStyle>
            <a:lvl1pPr marL="0" indent="0">
              <a:lnSpc>
                <a:spcPct val="100000"/>
              </a:lnSpc>
              <a:spcBef>
                <a:spcPts val="400"/>
              </a:spcBef>
              <a:spcAft>
                <a:spcPts val="400"/>
              </a:spcAft>
              <a:buFontTx/>
              <a:buNone/>
              <a:defRPr sz="1800">
                <a:solidFill>
                  <a:srgbClr val="414140"/>
                </a:solidFill>
                <a:latin typeface="Arial" panose="020B0604020202020204" pitchFamily="34" charset="0"/>
                <a:cs typeface="Arial" panose="020B0604020202020204" pitchFamily="34" charset="0"/>
              </a:defRPr>
            </a:lvl1pPr>
            <a:lvl2pPr marL="355600" indent="-174625">
              <a:lnSpc>
                <a:spcPct val="100000"/>
              </a:lnSpc>
              <a:spcBef>
                <a:spcPts val="400"/>
              </a:spcBef>
              <a:spcAft>
                <a:spcPts val="400"/>
              </a:spcAft>
              <a:buClr>
                <a:srgbClr val="009A77"/>
              </a:buClr>
              <a:buFont typeface="Wingdings" panose="05000000000000000000" pitchFamily="2" charset="2"/>
              <a:buChar char="§"/>
              <a:defRPr sz="1800">
                <a:solidFill>
                  <a:srgbClr val="414140"/>
                </a:solidFill>
                <a:latin typeface="Arial" panose="020B0604020202020204" pitchFamily="34" charset="0"/>
                <a:cs typeface="Arial" panose="020B0604020202020204" pitchFamily="34" charset="0"/>
              </a:defRPr>
            </a:lvl2pPr>
            <a:lvl3pPr marL="550863" indent="-195263">
              <a:lnSpc>
                <a:spcPct val="100000"/>
              </a:lnSpc>
              <a:spcBef>
                <a:spcPts val="400"/>
              </a:spcBef>
              <a:spcAft>
                <a:spcPts val="400"/>
              </a:spcAft>
              <a:defRPr sz="1800">
                <a:solidFill>
                  <a:srgbClr val="414140"/>
                </a:solidFill>
                <a:latin typeface="Arial" panose="020B0604020202020204" pitchFamily="34" charset="0"/>
                <a:cs typeface="Arial" panose="020B0604020202020204" pitchFamily="34" charset="0"/>
              </a:defRPr>
            </a:lvl3pPr>
            <a:lvl4pPr marL="709613" indent="-150813">
              <a:lnSpc>
                <a:spcPct val="100000"/>
              </a:lnSpc>
              <a:spcBef>
                <a:spcPts val="400"/>
              </a:spcBef>
              <a:spcAft>
                <a:spcPts val="400"/>
              </a:spcAft>
              <a:buClr>
                <a:schemeClr val="bg1">
                  <a:lumMod val="50000"/>
                </a:schemeClr>
              </a:buClr>
              <a:buFont typeface="Arial" panose="020B0604020202020204" pitchFamily="34" charset="0"/>
              <a:buChar char="•"/>
              <a:defRPr sz="1800">
                <a:solidFill>
                  <a:srgbClr val="414140"/>
                </a:solidFill>
                <a:latin typeface="Arial" panose="020B0604020202020204" pitchFamily="34" charset="0"/>
                <a:cs typeface="Arial" panose="020B0604020202020204" pitchFamily="34" charset="0"/>
              </a:defRPr>
            </a:lvl4pPr>
            <a:lvl5pPr marL="914400" indent="-204788">
              <a:lnSpc>
                <a:spcPct val="100000"/>
              </a:lnSpc>
              <a:spcBef>
                <a:spcPts val="400"/>
              </a:spcBef>
              <a:spcAft>
                <a:spcPts val="400"/>
              </a:spcAft>
              <a:buClr>
                <a:srgbClr val="009A77"/>
              </a:buClr>
              <a:defRPr sz="1800">
                <a:solidFill>
                  <a:srgbClr val="414140"/>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dirty="0"/>
          </a:p>
        </p:txBody>
      </p:sp>
      <p:sp>
        <p:nvSpPr>
          <p:cNvPr id="13" name="Marcador de número de diapositiva 5">
            <a:extLst>
              <a:ext uri="{FF2B5EF4-FFF2-40B4-BE49-F238E27FC236}">
                <a16:creationId xmlns:a16="http://schemas.microsoft.com/office/drawing/2014/main" id="{C2E65DDA-741F-FC49-8D5A-49463FB281A6}"/>
              </a:ext>
            </a:extLst>
          </p:cNvPr>
          <p:cNvSpPr>
            <a:spLocks noGrp="1"/>
          </p:cNvSpPr>
          <p:nvPr>
            <p:ph type="sldNum" sz="quarter" idx="12"/>
          </p:nvPr>
        </p:nvSpPr>
        <p:spPr>
          <a:xfrm>
            <a:off x="596900" y="6300691"/>
            <a:ext cx="2743200" cy="365125"/>
          </a:xfrm>
          <a:prstGeom prst="rect">
            <a:avLst/>
          </a:prstGeom>
        </p:spPr>
        <p:txBody>
          <a:bodyPr/>
          <a:lstStyle>
            <a:lvl1pPr algn="l">
              <a:defRPr sz="900">
                <a:solidFill>
                  <a:srgbClr val="414140"/>
                </a:solidFill>
                <a:latin typeface="Arial" panose="020B0604020202020204" pitchFamily="34" charset="0"/>
                <a:cs typeface="Arial" panose="020B0604020202020204" pitchFamily="34" charset="0"/>
              </a:defRPr>
            </a:lvl1pPr>
          </a:lstStyle>
          <a:p>
            <a:fld id="{61D354A8-554D-F140-95BD-D51828942171}" type="slidenum">
              <a:rPr lang="es-ES" smtClean="0"/>
              <a:pPr/>
              <a:t>‹#›</a:t>
            </a:fld>
            <a:endParaRPr lang="es-ES" dirty="0"/>
          </a:p>
        </p:txBody>
      </p:sp>
      <p:sp>
        <p:nvSpPr>
          <p:cNvPr id="6" name="Rectángulo 5">
            <a:extLst>
              <a:ext uri="{FF2B5EF4-FFF2-40B4-BE49-F238E27FC236}">
                <a16:creationId xmlns:a16="http://schemas.microsoft.com/office/drawing/2014/main" id="{81F9D6F2-786C-804D-948A-EDCEBD29DB06}"/>
              </a:ext>
            </a:extLst>
          </p:cNvPr>
          <p:cNvSpPr/>
          <p:nvPr userDrawn="1"/>
        </p:nvSpPr>
        <p:spPr>
          <a:xfrm>
            <a:off x="-5533" y="6721687"/>
            <a:ext cx="12197533" cy="136313"/>
          </a:xfrm>
          <a:prstGeom prst="rect">
            <a:avLst/>
          </a:prstGeom>
          <a:solidFill>
            <a:srgbClr val="009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86843723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757C4E-960D-A24B-A4D1-49D83B20539C}"/>
              </a:ext>
            </a:extLst>
          </p:cNvPr>
          <p:cNvSpPr>
            <a:spLocks noGrp="1"/>
          </p:cNvSpPr>
          <p:nvPr>
            <p:ph type="title" hasCustomPrompt="1"/>
          </p:nvPr>
        </p:nvSpPr>
        <p:spPr>
          <a:xfrm>
            <a:off x="596900" y="534988"/>
            <a:ext cx="10515600" cy="541324"/>
          </a:xfrm>
        </p:spPr>
        <p:txBody>
          <a:bodyPr>
            <a:noAutofit/>
          </a:bodyPr>
          <a:lstStyle>
            <a:lvl1pPr>
              <a:defRPr sz="3000" b="1">
                <a:solidFill>
                  <a:srgbClr val="414140"/>
                </a:solidFill>
              </a:defRPr>
            </a:lvl1pPr>
          </a:lstStyle>
          <a:p>
            <a:r>
              <a:rPr lang="es-ES" dirty="0"/>
              <a:t>Haga clic para añadir el título</a:t>
            </a:r>
          </a:p>
        </p:txBody>
      </p:sp>
      <p:sp>
        <p:nvSpPr>
          <p:cNvPr id="3" name="Marcador de texto 2">
            <a:extLst>
              <a:ext uri="{FF2B5EF4-FFF2-40B4-BE49-F238E27FC236}">
                <a16:creationId xmlns:a16="http://schemas.microsoft.com/office/drawing/2014/main" id="{D232C95F-1BDC-E24C-A9A9-B8906B59B88E}"/>
              </a:ext>
            </a:extLst>
          </p:cNvPr>
          <p:cNvSpPr>
            <a:spLocks noGrp="1"/>
          </p:cNvSpPr>
          <p:nvPr>
            <p:ph type="body" idx="1" hasCustomPrompt="1"/>
          </p:nvPr>
        </p:nvSpPr>
        <p:spPr>
          <a:xfrm>
            <a:off x="596900" y="1076312"/>
            <a:ext cx="7111516" cy="362322"/>
          </a:xfrm>
          <a:prstGeom prst="rect">
            <a:avLst/>
          </a:prstGeom>
        </p:spPr>
        <p:txBody>
          <a:bodyPr anchor="t">
            <a:noAutofit/>
          </a:bodyPr>
          <a:lstStyle>
            <a:lvl1pPr marL="0" indent="0">
              <a:buNone/>
              <a:defRPr sz="2200" b="0">
                <a:solidFill>
                  <a:srgbClr val="009A77"/>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añadir el subtítulo</a:t>
            </a:r>
          </a:p>
        </p:txBody>
      </p:sp>
      <p:sp>
        <p:nvSpPr>
          <p:cNvPr id="13" name="Marcador de número de diapositiva 5">
            <a:extLst>
              <a:ext uri="{FF2B5EF4-FFF2-40B4-BE49-F238E27FC236}">
                <a16:creationId xmlns:a16="http://schemas.microsoft.com/office/drawing/2014/main" id="{C2E65DDA-741F-FC49-8D5A-49463FB281A6}"/>
              </a:ext>
            </a:extLst>
          </p:cNvPr>
          <p:cNvSpPr>
            <a:spLocks noGrp="1"/>
          </p:cNvSpPr>
          <p:nvPr>
            <p:ph type="sldNum" sz="quarter" idx="12"/>
          </p:nvPr>
        </p:nvSpPr>
        <p:spPr>
          <a:xfrm>
            <a:off x="596900" y="6300691"/>
            <a:ext cx="2743200" cy="365125"/>
          </a:xfrm>
          <a:prstGeom prst="rect">
            <a:avLst/>
          </a:prstGeom>
        </p:spPr>
        <p:txBody>
          <a:bodyPr/>
          <a:lstStyle>
            <a:lvl1pPr algn="l">
              <a:defRPr sz="900">
                <a:solidFill>
                  <a:srgbClr val="414140"/>
                </a:solidFill>
                <a:latin typeface="Arial" panose="020B0604020202020204" pitchFamily="34" charset="0"/>
                <a:cs typeface="Arial" panose="020B0604020202020204" pitchFamily="34" charset="0"/>
              </a:defRPr>
            </a:lvl1pPr>
          </a:lstStyle>
          <a:p>
            <a:fld id="{61D354A8-554D-F140-95BD-D51828942171}" type="slidenum">
              <a:rPr lang="es-ES" smtClean="0"/>
              <a:pPr/>
              <a:t>‹#›</a:t>
            </a:fld>
            <a:endParaRPr lang="es-ES" dirty="0"/>
          </a:p>
        </p:txBody>
      </p:sp>
      <p:sp>
        <p:nvSpPr>
          <p:cNvPr id="7" name="Rectángulo 6">
            <a:extLst>
              <a:ext uri="{FF2B5EF4-FFF2-40B4-BE49-F238E27FC236}">
                <a16:creationId xmlns:a16="http://schemas.microsoft.com/office/drawing/2014/main" id="{94DC2083-EBDF-AC4C-B32C-33C9A880E2AC}"/>
              </a:ext>
            </a:extLst>
          </p:cNvPr>
          <p:cNvSpPr/>
          <p:nvPr userDrawn="1"/>
        </p:nvSpPr>
        <p:spPr>
          <a:xfrm>
            <a:off x="-5533" y="6721687"/>
            <a:ext cx="12197533" cy="136313"/>
          </a:xfrm>
          <a:prstGeom prst="rect">
            <a:avLst/>
          </a:prstGeom>
          <a:solidFill>
            <a:srgbClr val="009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Marcador de contenido 2">
            <a:extLst>
              <a:ext uri="{FF2B5EF4-FFF2-40B4-BE49-F238E27FC236}">
                <a16:creationId xmlns:a16="http://schemas.microsoft.com/office/drawing/2014/main" id="{54AEA196-00C5-014F-B88E-0B2D4728CA13}"/>
              </a:ext>
            </a:extLst>
          </p:cNvPr>
          <p:cNvSpPr>
            <a:spLocks noGrp="1"/>
          </p:cNvSpPr>
          <p:nvPr>
            <p:ph idx="14"/>
          </p:nvPr>
        </p:nvSpPr>
        <p:spPr>
          <a:xfrm>
            <a:off x="604837" y="1808163"/>
            <a:ext cx="5400000" cy="4519516"/>
          </a:xfrm>
          <a:prstGeom prst="rect">
            <a:avLst/>
          </a:prstGeom>
        </p:spPr>
        <p:txBody>
          <a:bodyPr>
            <a:noAutofit/>
          </a:bodyPr>
          <a:lstStyle>
            <a:lvl1pPr marL="0" indent="0">
              <a:lnSpc>
                <a:spcPct val="100000"/>
              </a:lnSpc>
              <a:spcBef>
                <a:spcPts val="400"/>
              </a:spcBef>
              <a:spcAft>
                <a:spcPts val="400"/>
              </a:spcAft>
              <a:buFontTx/>
              <a:buNone/>
              <a:defRPr sz="1800">
                <a:solidFill>
                  <a:srgbClr val="414140"/>
                </a:solidFill>
                <a:latin typeface="Arial" panose="020B0604020202020204" pitchFamily="34" charset="0"/>
                <a:cs typeface="Arial" panose="020B0604020202020204" pitchFamily="34" charset="0"/>
              </a:defRPr>
            </a:lvl1pPr>
            <a:lvl2pPr marL="355600" indent="-165100">
              <a:lnSpc>
                <a:spcPct val="100000"/>
              </a:lnSpc>
              <a:spcBef>
                <a:spcPts val="400"/>
              </a:spcBef>
              <a:spcAft>
                <a:spcPts val="400"/>
              </a:spcAft>
              <a:buClr>
                <a:srgbClr val="009A77"/>
              </a:buClr>
              <a:buFont typeface="Wingdings" pitchFamily="2" charset="2"/>
              <a:buChar char="§"/>
              <a:defRPr sz="1800">
                <a:solidFill>
                  <a:srgbClr val="414140"/>
                </a:solidFill>
                <a:latin typeface="Arial" panose="020B0604020202020204" pitchFamily="34" charset="0"/>
                <a:cs typeface="Arial" panose="020B0604020202020204" pitchFamily="34" charset="0"/>
              </a:defRPr>
            </a:lvl2pPr>
            <a:lvl3pPr marL="550863" indent="-195263">
              <a:lnSpc>
                <a:spcPct val="100000"/>
              </a:lnSpc>
              <a:spcBef>
                <a:spcPts val="400"/>
              </a:spcBef>
              <a:spcAft>
                <a:spcPts val="400"/>
              </a:spcAft>
              <a:buClr>
                <a:srgbClr val="084438"/>
              </a:buClr>
              <a:buFont typeface="Arial" panose="020B0604020202020204" pitchFamily="34" charset="0"/>
              <a:buChar char="•"/>
              <a:defRPr sz="1800">
                <a:solidFill>
                  <a:srgbClr val="414140"/>
                </a:solidFill>
                <a:latin typeface="Arial" panose="020B0604020202020204" pitchFamily="34" charset="0"/>
                <a:cs typeface="Arial" panose="020B0604020202020204" pitchFamily="34" charset="0"/>
              </a:defRPr>
            </a:lvl3pPr>
            <a:lvl4pPr marL="719138" indent="-173038">
              <a:lnSpc>
                <a:spcPct val="100000"/>
              </a:lnSpc>
              <a:spcBef>
                <a:spcPts val="400"/>
              </a:spcBef>
              <a:spcAft>
                <a:spcPts val="400"/>
              </a:spcAft>
              <a:buClr>
                <a:schemeClr val="bg1">
                  <a:lumMod val="50000"/>
                </a:schemeClr>
              </a:buClr>
              <a:buFont typeface="Arial" panose="020B0604020202020204" pitchFamily="34" charset="0"/>
              <a:buChar char="•"/>
              <a:defRPr sz="1800">
                <a:solidFill>
                  <a:srgbClr val="414140"/>
                </a:solidFill>
                <a:latin typeface="Arial" panose="020B0604020202020204" pitchFamily="34" charset="0"/>
                <a:cs typeface="Arial" panose="020B0604020202020204" pitchFamily="34" charset="0"/>
              </a:defRPr>
            </a:lvl4pPr>
            <a:lvl5pPr marL="896938" indent="-185738">
              <a:lnSpc>
                <a:spcPct val="100000"/>
              </a:lnSpc>
              <a:spcBef>
                <a:spcPts val="400"/>
              </a:spcBef>
              <a:spcAft>
                <a:spcPts val="400"/>
              </a:spcAft>
              <a:buClr>
                <a:srgbClr val="009A77"/>
              </a:buClr>
              <a:buFont typeface="Arial" panose="020B0604020202020204" pitchFamily="34" charset="0"/>
              <a:buChar char="•"/>
              <a:defRPr sz="1800">
                <a:solidFill>
                  <a:srgbClr val="4141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dirty="0"/>
          </a:p>
        </p:txBody>
      </p:sp>
      <p:sp>
        <p:nvSpPr>
          <p:cNvPr id="9" name="Marcador de contenido 2">
            <a:extLst>
              <a:ext uri="{FF2B5EF4-FFF2-40B4-BE49-F238E27FC236}">
                <a16:creationId xmlns:a16="http://schemas.microsoft.com/office/drawing/2014/main" id="{54AEA196-00C5-014F-B88E-0B2D4728CA13}"/>
              </a:ext>
            </a:extLst>
          </p:cNvPr>
          <p:cNvSpPr>
            <a:spLocks noGrp="1"/>
          </p:cNvSpPr>
          <p:nvPr>
            <p:ph idx="15"/>
          </p:nvPr>
        </p:nvSpPr>
        <p:spPr>
          <a:xfrm>
            <a:off x="6176872" y="1808163"/>
            <a:ext cx="5400000" cy="4519516"/>
          </a:xfrm>
          <a:prstGeom prst="rect">
            <a:avLst/>
          </a:prstGeom>
        </p:spPr>
        <p:txBody>
          <a:bodyPr>
            <a:noAutofit/>
          </a:bodyPr>
          <a:lstStyle>
            <a:lvl1pPr marL="0" indent="0">
              <a:lnSpc>
                <a:spcPct val="100000"/>
              </a:lnSpc>
              <a:spcBef>
                <a:spcPts val="400"/>
              </a:spcBef>
              <a:spcAft>
                <a:spcPts val="400"/>
              </a:spcAft>
              <a:buFontTx/>
              <a:buNone/>
              <a:defRPr sz="1800">
                <a:solidFill>
                  <a:srgbClr val="414140"/>
                </a:solidFill>
                <a:latin typeface="Arial" panose="020B0604020202020204" pitchFamily="34" charset="0"/>
                <a:cs typeface="Arial" panose="020B0604020202020204" pitchFamily="34" charset="0"/>
              </a:defRPr>
            </a:lvl1pPr>
            <a:lvl2pPr marL="355600" indent="-174625">
              <a:lnSpc>
                <a:spcPct val="100000"/>
              </a:lnSpc>
              <a:spcBef>
                <a:spcPts val="400"/>
              </a:spcBef>
              <a:spcAft>
                <a:spcPts val="400"/>
              </a:spcAft>
              <a:buClr>
                <a:srgbClr val="009A77"/>
              </a:buClr>
              <a:buFont typeface="Wingdings" pitchFamily="2" charset="2"/>
              <a:buChar char="§"/>
              <a:defRPr sz="1800">
                <a:solidFill>
                  <a:srgbClr val="414140"/>
                </a:solidFill>
                <a:latin typeface="Arial" panose="020B0604020202020204" pitchFamily="34" charset="0"/>
                <a:cs typeface="Arial" panose="020B0604020202020204" pitchFamily="34" charset="0"/>
              </a:defRPr>
            </a:lvl2pPr>
            <a:lvl3pPr marL="550863" indent="-195263">
              <a:lnSpc>
                <a:spcPct val="100000"/>
              </a:lnSpc>
              <a:spcBef>
                <a:spcPts val="400"/>
              </a:spcBef>
              <a:spcAft>
                <a:spcPts val="400"/>
              </a:spcAft>
              <a:buClr>
                <a:srgbClr val="084438"/>
              </a:buClr>
              <a:buFont typeface="Arial" panose="020B0604020202020204" pitchFamily="34" charset="0"/>
              <a:buChar char="•"/>
              <a:defRPr sz="1800">
                <a:solidFill>
                  <a:srgbClr val="414140"/>
                </a:solidFill>
                <a:latin typeface="Arial" panose="020B0604020202020204" pitchFamily="34" charset="0"/>
                <a:cs typeface="Arial" panose="020B0604020202020204" pitchFamily="34" charset="0"/>
              </a:defRPr>
            </a:lvl3pPr>
            <a:lvl4pPr marL="709613" indent="-163513">
              <a:lnSpc>
                <a:spcPct val="100000"/>
              </a:lnSpc>
              <a:spcBef>
                <a:spcPts val="400"/>
              </a:spcBef>
              <a:spcAft>
                <a:spcPts val="400"/>
              </a:spcAft>
              <a:buClr>
                <a:schemeClr val="bg1">
                  <a:lumMod val="50000"/>
                </a:schemeClr>
              </a:buClr>
              <a:buFont typeface="Arial" panose="020B0604020202020204" pitchFamily="34" charset="0"/>
              <a:buChar char="•"/>
              <a:defRPr sz="1800">
                <a:solidFill>
                  <a:srgbClr val="414140"/>
                </a:solidFill>
                <a:latin typeface="Arial" panose="020B0604020202020204" pitchFamily="34" charset="0"/>
                <a:cs typeface="Arial" panose="020B0604020202020204" pitchFamily="34" charset="0"/>
              </a:defRPr>
            </a:lvl4pPr>
            <a:lvl5pPr marL="904875" indent="-195263">
              <a:lnSpc>
                <a:spcPct val="100000"/>
              </a:lnSpc>
              <a:spcBef>
                <a:spcPts val="400"/>
              </a:spcBef>
              <a:spcAft>
                <a:spcPts val="400"/>
              </a:spcAft>
              <a:buClr>
                <a:srgbClr val="009A77"/>
              </a:buClr>
              <a:buFont typeface="Arial" panose="020B0604020202020204" pitchFamily="34" charset="0"/>
              <a:buChar char="•"/>
              <a:defRPr sz="1800">
                <a:solidFill>
                  <a:srgbClr val="4141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dirty="0"/>
          </a:p>
        </p:txBody>
      </p:sp>
    </p:spTree>
    <p:extLst>
      <p:ext uri="{BB962C8B-B14F-4D97-AF65-F5344CB8AC3E}">
        <p14:creationId xmlns:p14="http://schemas.microsoft.com/office/powerpoint/2010/main" val="126410092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757C4E-960D-A24B-A4D1-49D83B20539C}"/>
              </a:ext>
            </a:extLst>
          </p:cNvPr>
          <p:cNvSpPr>
            <a:spLocks noGrp="1"/>
          </p:cNvSpPr>
          <p:nvPr>
            <p:ph type="title" hasCustomPrompt="1"/>
          </p:nvPr>
        </p:nvSpPr>
        <p:spPr>
          <a:xfrm>
            <a:off x="596900" y="534988"/>
            <a:ext cx="10515600" cy="541324"/>
          </a:xfrm>
        </p:spPr>
        <p:txBody>
          <a:bodyPr>
            <a:noAutofit/>
          </a:bodyPr>
          <a:lstStyle>
            <a:lvl1pPr>
              <a:defRPr sz="3000" b="1">
                <a:solidFill>
                  <a:srgbClr val="414140"/>
                </a:solidFill>
              </a:defRPr>
            </a:lvl1pPr>
          </a:lstStyle>
          <a:p>
            <a:r>
              <a:rPr lang="es-ES" dirty="0"/>
              <a:t>Haga clic para añadir el título</a:t>
            </a:r>
          </a:p>
        </p:txBody>
      </p:sp>
      <p:sp>
        <p:nvSpPr>
          <p:cNvPr id="3" name="Marcador de texto 2">
            <a:extLst>
              <a:ext uri="{FF2B5EF4-FFF2-40B4-BE49-F238E27FC236}">
                <a16:creationId xmlns:a16="http://schemas.microsoft.com/office/drawing/2014/main" id="{D232C95F-1BDC-E24C-A9A9-B8906B59B88E}"/>
              </a:ext>
            </a:extLst>
          </p:cNvPr>
          <p:cNvSpPr>
            <a:spLocks noGrp="1"/>
          </p:cNvSpPr>
          <p:nvPr>
            <p:ph type="body" idx="1" hasCustomPrompt="1"/>
          </p:nvPr>
        </p:nvSpPr>
        <p:spPr>
          <a:xfrm>
            <a:off x="596900" y="1076312"/>
            <a:ext cx="7111516" cy="362322"/>
          </a:xfrm>
          <a:prstGeom prst="rect">
            <a:avLst/>
          </a:prstGeom>
        </p:spPr>
        <p:txBody>
          <a:bodyPr anchor="t">
            <a:noAutofit/>
          </a:bodyPr>
          <a:lstStyle>
            <a:lvl1pPr marL="0" indent="0">
              <a:buNone/>
              <a:defRPr sz="2200" b="0">
                <a:solidFill>
                  <a:srgbClr val="009A77"/>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añadir el subtítulo</a:t>
            </a:r>
          </a:p>
        </p:txBody>
      </p:sp>
      <p:sp>
        <p:nvSpPr>
          <p:cNvPr id="4" name="Marcador de contenido 3">
            <a:extLst>
              <a:ext uri="{FF2B5EF4-FFF2-40B4-BE49-F238E27FC236}">
                <a16:creationId xmlns:a16="http://schemas.microsoft.com/office/drawing/2014/main" id="{AD4048D0-4BBB-AA4C-B8C5-93F0F7BBFC30}"/>
              </a:ext>
            </a:extLst>
          </p:cNvPr>
          <p:cNvSpPr>
            <a:spLocks noGrp="1"/>
          </p:cNvSpPr>
          <p:nvPr>
            <p:ph sz="half" idx="2"/>
          </p:nvPr>
        </p:nvSpPr>
        <p:spPr>
          <a:xfrm>
            <a:off x="2373398" y="2124613"/>
            <a:ext cx="7111516" cy="1812467"/>
          </a:xfrm>
          <a:prstGeom prst="rect">
            <a:avLst/>
          </a:prstGeom>
        </p:spPr>
        <p:txBody>
          <a:bodyPr>
            <a:noAutofit/>
          </a:bodyPr>
          <a:lstStyle>
            <a:lvl1pPr marL="0" indent="0">
              <a:lnSpc>
                <a:spcPct val="100000"/>
              </a:lnSpc>
              <a:spcBef>
                <a:spcPts val="400"/>
              </a:spcBef>
              <a:spcAft>
                <a:spcPts val="400"/>
              </a:spcAft>
              <a:buFontTx/>
              <a:buNone/>
              <a:defRPr sz="1800">
                <a:solidFill>
                  <a:srgbClr val="414140"/>
                </a:solidFill>
                <a:latin typeface="Arial" panose="020B0604020202020204" pitchFamily="34" charset="0"/>
                <a:cs typeface="Arial" panose="020B0604020202020204" pitchFamily="34" charset="0"/>
              </a:defRPr>
            </a:lvl1pPr>
            <a:lvl2pPr marL="355600" indent="-174625">
              <a:lnSpc>
                <a:spcPct val="100000"/>
              </a:lnSpc>
              <a:spcBef>
                <a:spcPts val="400"/>
              </a:spcBef>
              <a:spcAft>
                <a:spcPts val="400"/>
              </a:spcAft>
              <a:buClr>
                <a:srgbClr val="009A77"/>
              </a:buClr>
              <a:buFont typeface="Wingdings" panose="05000000000000000000" pitchFamily="2" charset="2"/>
              <a:buChar char="§"/>
              <a:defRPr sz="1800">
                <a:solidFill>
                  <a:srgbClr val="414140"/>
                </a:solidFill>
                <a:latin typeface="Arial" panose="020B0604020202020204" pitchFamily="34" charset="0"/>
                <a:cs typeface="Arial" panose="020B0604020202020204" pitchFamily="34" charset="0"/>
              </a:defRPr>
            </a:lvl2pPr>
            <a:lvl3pPr marL="541338" indent="-185738">
              <a:lnSpc>
                <a:spcPct val="100000"/>
              </a:lnSpc>
              <a:spcBef>
                <a:spcPts val="400"/>
              </a:spcBef>
              <a:spcAft>
                <a:spcPts val="400"/>
              </a:spcAft>
              <a:defRPr sz="1800">
                <a:solidFill>
                  <a:srgbClr val="414140"/>
                </a:solidFill>
                <a:latin typeface="Arial" panose="020B0604020202020204" pitchFamily="34" charset="0"/>
                <a:cs typeface="Arial" panose="020B0604020202020204" pitchFamily="34" charset="0"/>
              </a:defRPr>
            </a:lvl3pPr>
            <a:lvl4pPr marL="719138" indent="-165100">
              <a:lnSpc>
                <a:spcPct val="100000"/>
              </a:lnSpc>
              <a:spcBef>
                <a:spcPts val="400"/>
              </a:spcBef>
              <a:spcAft>
                <a:spcPts val="400"/>
              </a:spcAft>
              <a:buClr>
                <a:schemeClr val="bg1">
                  <a:lumMod val="50000"/>
                </a:schemeClr>
              </a:buClr>
              <a:defRPr sz="1800">
                <a:solidFill>
                  <a:srgbClr val="414140"/>
                </a:solidFill>
                <a:latin typeface="Arial" panose="020B0604020202020204" pitchFamily="34" charset="0"/>
                <a:cs typeface="Arial" panose="020B0604020202020204" pitchFamily="34" charset="0"/>
              </a:defRPr>
            </a:lvl4pPr>
            <a:lvl5pPr marL="896938" indent="-195263">
              <a:lnSpc>
                <a:spcPct val="100000"/>
              </a:lnSpc>
              <a:spcBef>
                <a:spcPts val="400"/>
              </a:spcBef>
              <a:spcAft>
                <a:spcPts val="400"/>
              </a:spcAft>
              <a:buClr>
                <a:srgbClr val="009A77"/>
              </a:buClr>
              <a:defRPr sz="1800">
                <a:solidFill>
                  <a:srgbClr val="414140"/>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dirty="0"/>
          </a:p>
        </p:txBody>
      </p:sp>
      <p:sp>
        <p:nvSpPr>
          <p:cNvPr id="10" name="Marcador de número de diapositiva 5">
            <a:extLst>
              <a:ext uri="{FF2B5EF4-FFF2-40B4-BE49-F238E27FC236}">
                <a16:creationId xmlns:a16="http://schemas.microsoft.com/office/drawing/2014/main" id="{A10198B3-208F-2446-B1CE-38B9659869B7}"/>
              </a:ext>
            </a:extLst>
          </p:cNvPr>
          <p:cNvSpPr>
            <a:spLocks noGrp="1"/>
          </p:cNvSpPr>
          <p:nvPr>
            <p:ph type="sldNum" sz="quarter" idx="12"/>
          </p:nvPr>
        </p:nvSpPr>
        <p:spPr>
          <a:xfrm>
            <a:off x="596900" y="6300691"/>
            <a:ext cx="2743200" cy="365125"/>
          </a:xfrm>
          <a:prstGeom prst="rect">
            <a:avLst/>
          </a:prstGeom>
        </p:spPr>
        <p:txBody>
          <a:bodyPr/>
          <a:lstStyle>
            <a:lvl1pPr algn="l">
              <a:defRPr sz="900">
                <a:solidFill>
                  <a:srgbClr val="414140"/>
                </a:solidFill>
                <a:latin typeface="Arial" panose="020B0604020202020204" pitchFamily="34" charset="0"/>
                <a:cs typeface="Arial" panose="020B0604020202020204" pitchFamily="34" charset="0"/>
              </a:defRPr>
            </a:lvl1pPr>
          </a:lstStyle>
          <a:p>
            <a:fld id="{61D354A8-554D-F140-95BD-D51828942171}" type="slidenum">
              <a:rPr lang="es-ES" smtClean="0"/>
              <a:pPr/>
              <a:t>‹#›</a:t>
            </a:fld>
            <a:endParaRPr lang="es-ES" dirty="0"/>
          </a:p>
        </p:txBody>
      </p:sp>
      <p:sp>
        <p:nvSpPr>
          <p:cNvPr id="11" name="Freeform 29">
            <a:extLst>
              <a:ext uri="{FF2B5EF4-FFF2-40B4-BE49-F238E27FC236}">
                <a16:creationId xmlns:a16="http://schemas.microsoft.com/office/drawing/2014/main" id="{4621DC44-05B4-4444-9D71-341C79A5CE68}"/>
              </a:ext>
            </a:extLst>
          </p:cNvPr>
          <p:cNvSpPr>
            <a:spLocks noEditPoints="1"/>
          </p:cNvSpPr>
          <p:nvPr userDrawn="1"/>
        </p:nvSpPr>
        <p:spPr bwMode="auto">
          <a:xfrm>
            <a:off x="1885375" y="2124613"/>
            <a:ext cx="317435" cy="317435"/>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9A77"/>
          </a:solidFill>
          <a:ln>
            <a:noFill/>
          </a:ln>
        </p:spPr>
        <p:txBody>
          <a:bodyPr vert="horz" wrap="square" lIns="91440" tIns="45720" rIns="91440" bIns="45720" numCol="1" anchor="t" anchorCtr="0" compatLnSpc="1">
            <a:prstTxWarp prst="textNoShape">
              <a:avLst/>
            </a:prstTxWarp>
          </a:bodyPr>
          <a:lstStyle/>
          <a:p>
            <a:endParaRPr lang="uk-UA"/>
          </a:p>
        </p:txBody>
      </p:sp>
      <p:sp>
        <p:nvSpPr>
          <p:cNvPr id="12" name="Marcador de contenido 3">
            <a:extLst>
              <a:ext uri="{FF2B5EF4-FFF2-40B4-BE49-F238E27FC236}">
                <a16:creationId xmlns:a16="http://schemas.microsoft.com/office/drawing/2014/main" id="{122804AE-45F9-C54F-A47E-F9DE55824956}"/>
              </a:ext>
            </a:extLst>
          </p:cNvPr>
          <p:cNvSpPr>
            <a:spLocks noGrp="1"/>
          </p:cNvSpPr>
          <p:nvPr>
            <p:ph sz="half" idx="13"/>
          </p:nvPr>
        </p:nvSpPr>
        <p:spPr>
          <a:xfrm>
            <a:off x="2373398" y="4299402"/>
            <a:ext cx="7111516" cy="1812467"/>
          </a:xfrm>
          <a:prstGeom prst="rect">
            <a:avLst/>
          </a:prstGeom>
        </p:spPr>
        <p:txBody>
          <a:bodyPr>
            <a:noAutofit/>
          </a:bodyPr>
          <a:lstStyle>
            <a:lvl1pPr marL="0" indent="0">
              <a:lnSpc>
                <a:spcPct val="100000"/>
              </a:lnSpc>
              <a:spcBef>
                <a:spcPts val="400"/>
              </a:spcBef>
              <a:spcAft>
                <a:spcPts val="400"/>
              </a:spcAft>
              <a:buFontTx/>
              <a:buNone/>
              <a:defRPr sz="1800">
                <a:solidFill>
                  <a:srgbClr val="414140"/>
                </a:solidFill>
                <a:latin typeface="Arial" panose="020B0604020202020204" pitchFamily="34" charset="0"/>
                <a:cs typeface="Arial" panose="020B0604020202020204" pitchFamily="34" charset="0"/>
              </a:defRPr>
            </a:lvl1pPr>
            <a:lvl2pPr marL="355600" indent="-165100">
              <a:lnSpc>
                <a:spcPct val="100000"/>
              </a:lnSpc>
              <a:spcBef>
                <a:spcPts val="400"/>
              </a:spcBef>
              <a:spcAft>
                <a:spcPts val="400"/>
              </a:spcAft>
              <a:buClr>
                <a:srgbClr val="009A77"/>
              </a:buClr>
              <a:buFont typeface="Wingdings" panose="05000000000000000000" pitchFamily="2" charset="2"/>
              <a:buChar char="§"/>
              <a:defRPr sz="1800">
                <a:solidFill>
                  <a:srgbClr val="414140"/>
                </a:solidFill>
                <a:latin typeface="Arial" panose="020B0604020202020204" pitchFamily="34" charset="0"/>
                <a:cs typeface="Arial" panose="020B0604020202020204" pitchFamily="34" charset="0"/>
              </a:defRPr>
            </a:lvl2pPr>
            <a:lvl3pPr marL="541338" indent="-185738">
              <a:lnSpc>
                <a:spcPct val="100000"/>
              </a:lnSpc>
              <a:spcBef>
                <a:spcPts val="400"/>
              </a:spcBef>
              <a:spcAft>
                <a:spcPts val="400"/>
              </a:spcAft>
              <a:defRPr sz="1800">
                <a:solidFill>
                  <a:srgbClr val="414140"/>
                </a:solidFill>
                <a:latin typeface="Arial" panose="020B0604020202020204" pitchFamily="34" charset="0"/>
                <a:cs typeface="Arial" panose="020B0604020202020204" pitchFamily="34" charset="0"/>
              </a:defRPr>
            </a:lvl3pPr>
            <a:lvl4pPr marL="709613" indent="-155575">
              <a:lnSpc>
                <a:spcPct val="100000"/>
              </a:lnSpc>
              <a:spcBef>
                <a:spcPts val="400"/>
              </a:spcBef>
              <a:spcAft>
                <a:spcPts val="400"/>
              </a:spcAft>
              <a:buClr>
                <a:schemeClr val="bg1">
                  <a:lumMod val="50000"/>
                </a:schemeClr>
              </a:buClr>
              <a:defRPr sz="1800">
                <a:solidFill>
                  <a:srgbClr val="414140"/>
                </a:solidFill>
                <a:latin typeface="Arial" panose="020B0604020202020204" pitchFamily="34" charset="0"/>
                <a:cs typeface="Arial" panose="020B0604020202020204" pitchFamily="34" charset="0"/>
              </a:defRPr>
            </a:lvl4pPr>
            <a:lvl5pPr marL="896938" indent="-185738">
              <a:lnSpc>
                <a:spcPct val="100000"/>
              </a:lnSpc>
              <a:spcBef>
                <a:spcPts val="400"/>
              </a:spcBef>
              <a:spcAft>
                <a:spcPts val="400"/>
              </a:spcAft>
              <a:buClr>
                <a:srgbClr val="009A77"/>
              </a:buClr>
              <a:defRPr sz="1800">
                <a:solidFill>
                  <a:srgbClr val="414140"/>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dirty="0"/>
          </a:p>
        </p:txBody>
      </p:sp>
      <p:sp>
        <p:nvSpPr>
          <p:cNvPr id="13" name="Freeform 29">
            <a:extLst>
              <a:ext uri="{FF2B5EF4-FFF2-40B4-BE49-F238E27FC236}">
                <a16:creationId xmlns:a16="http://schemas.microsoft.com/office/drawing/2014/main" id="{A36C5BB4-FA62-9040-AF61-F5E6E0DE9590}"/>
              </a:ext>
            </a:extLst>
          </p:cNvPr>
          <p:cNvSpPr>
            <a:spLocks noEditPoints="1"/>
          </p:cNvSpPr>
          <p:nvPr userDrawn="1"/>
        </p:nvSpPr>
        <p:spPr bwMode="auto">
          <a:xfrm>
            <a:off x="1885375" y="4299402"/>
            <a:ext cx="317435" cy="317435"/>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9A77"/>
          </a:solidFill>
          <a:ln>
            <a:noFill/>
          </a:ln>
        </p:spPr>
        <p:txBody>
          <a:bodyPr vert="horz" wrap="square" lIns="91440" tIns="45720" rIns="91440" bIns="45720" numCol="1" anchor="t" anchorCtr="0" compatLnSpc="1">
            <a:prstTxWarp prst="textNoShape">
              <a:avLst/>
            </a:prstTxWarp>
          </a:bodyPr>
          <a:lstStyle/>
          <a:p>
            <a:endParaRPr lang="uk-UA"/>
          </a:p>
        </p:txBody>
      </p:sp>
      <p:sp>
        <p:nvSpPr>
          <p:cNvPr id="9" name="Rectángulo 8">
            <a:extLst>
              <a:ext uri="{FF2B5EF4-FFF2-40B4-BE49-F238E27FC236}">
                <a16:creationId xmlns:a16="http://schemas.microsoft.com/office/drawing/2014/main" id="{13026163-AE25-694B-A707-31ADC744BBD2}"/>
              </a:ext>
            </a:extLst>
          </p:cNvPr>
          <p:cNvSpPr/>
          <p:nvPr userDrawn="1"/>
        </p:nvSpPr>
        <p:spPr>
          <a:xfrm>
            <a:off x="-5533" y="6721687"/>
            <a:ext cx="12197533" cy="136313"/>
          </a:xfrm>
          <a:prstGeom prst="rect">
            <a:avLst/>
          </a:prstGeom>
          <a:solidFill>
            <a:srgbClr val="009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4796940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757C4E-960D-A24B-A4D1-49D83B20539C}"/>
              </a:ext>
            </a:extLst>
          </p:cNvPr>
          <p:cNvSpPr>
            <a:spLocks noGrp="1"/>
          </p:cNvSpPr>
          <p:nvPr>
            <p:ph type="title" hasCustomPrompt="1"/>
          </p:nvPr>
        </p:nvSpPr>
        <p:spPr>
          <a:xfrm>
            <a:off x="596900" y="534988"/>
            <a:ext cx="10515600" cy="541324"/>
          </a:xfrm>
        </p:spPr>
        <p:txBody>
          <a:bodyPr>
            <a:noAutofit/>
          </a:bodyPr>
          <a:lstStyle>
            <a:lvl1pPr>
              <a:defRPr sz="3000" b="1">
                <a:solidFill>
                  <a:srgbClr val="414140"/>
                </a:solidFill>
              </a:defRPr>
            </a:lvl1pPr>
          </a:lstStyle>
          <a:p>
            <a:r>
              <a:rPr lang="es-ES" dirty="0"/>
              <a:t>Haga clic para añadir el título</a:t>
            </a:r>
          </a:p>
        </p:txBody>
      </p:sp>
      <p:sp>
        <p:nvSpPr>
          <p:cNvPr id="3" name="Marcador de texto 2">
            <a:extLst>
              <a:ext uri="{FF2B5EF4-FFF2-40B4-BE49-F238E27FC236}">
                <a16:creationId xmlns:a16="http://schemas.microsoft.com/office/drawing/2014/main" id="{D232C95F-1BDC-E24C-A9A9-B8906B59B88E}"/>
              </a:ext>
            </a:extLst>
          </p:cNvPr>
          <p:cNvSpPr>
            <a:spLocks noGrp="1"/>
          </p:cNvSpPr>
          <p:nvPr>
            <p:ph type="body" idx="1" hasCustomPrompt="1"/>
          </p:nvPr>
        </p:nvSpPr>
        <p:spPr>
          <a:xfrm>
            <a:off x="596900" y="1076312"/>
            <a:ext cx="7111516" cy="362322"/>
          </a:xfrm>
          <a:prstGeom prst="rect">
            <a:avLst/>
          </a:prstGeom>
        </p:spPr>
        <p:txBody>
          <a:bodyPr anchor="t">
            <a:noAutofit/>
          </a:bodyPr>
          <a:lstStyle>
            <a:lvl1pPr marL="0" indent="0">
              <a:buNone/>
              <a:defRPr sz="2200" b="0">
                <a:solidFill>
                  <a:srgbClr val="009A77"/>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añadir el subtítulo</a:t>
            </a:r>
          </a:p>
        </p:txBody>
      </p:sp>
      <p:sp>
        <p:nvSpPr>
          <p:cNvPr id="10" name="Marcador de número de diapositiva 5">
            <a:extLst>
              <a:ext uri="{FF2B5EF4-FFF2-40B4-BE49-F238E27FC236}">
                <a16:creationId xmlns:a16="http://schemas.microsoft.com/office/drawing/2014/main" id="{A10198B3-208F-2446-B1CE-38B9659869B7}"/>
              </a:ext>
            </a:extLst>
          </p:cNvPr>
          <p:cNvSpPr>
            <a:spLocks noGrp="1"/>
          </p:cNvSpPr>
          <p:nvPr>
            <p:ph type="sldNum" sz="quarter" idx="12"/>
          </p:nvPr>
        </p:nvSpPr>
        <p:spPr>
          <a:xfrm>
            <a:off x="596900" y="6300691"/>
            <a:ext cx="2743200" cy="365125"/>
          </a:xfrm>
          <a:prstGeom prst="rect">
            <a:avLst/>
          </a:prstGeom>
        </p:spPr>
        <p:txBody>
          <a:bodyPr/>
          <a:lstStyle>
            <a:lvl1pPr algn="l">
              <a:defRPr sz="900">
                <a:solidFill>
                  <a:srgbClr val="414140"/>
                </a:solidFill>
                <a:latin typeface="Arial" panose="020B0604020202020204" pitchFamily="34" charset="0"/>
                <a:cs typeface="Arial" panose="020B0604020202020204" pitchFamily="34" charset="0"/>
              </a:defRPr>
            </a:lvl1pPr>
          </a:lstStyle>
          <a:p>
            <a:fld id="{61D354A8-554D-F140-95BD-D51828942171}" type="slidenum">
              <a:rPr lang="es-ES" smtClean="0"/>
              <a:pPr/>
              <a:t>‹#›</a:t>
            </a:fld>
            <a:endParaRPr lang="es-ES" dirty="0"/>
          </a:p>
        </p:txBody>
      </p:sp>
      <p:grpSp>
        <p:nvGrpSpPr>
          <p:cNvPr id="5" name="Grupo 4">
            <a:extLst>
              <a:ext uri="{FF2B5EF4-FFF2-40B4-BE49-F238E27FC236}">
                <a16:creationId xmlns:a16="http://schemas.microsoft.com/office/drawing/2014/main" id="{E7277008-C97B-F64F-A699-795FB2DBA55A}"/>
              </a:ext>
            </a:extLst>
          </p:cNvPr>
          <p:cNvGrpSpPr/>
          <p:nvPr userDrawn="1"/>
        </p:nvGrpSpPr>
        <p:grpSpPr>
          <a:xfrm>
            <a:off x="1781495" y="2124613"/>
            <a:ext cx="374010" cy="374010"/>
            <a:chOff x="1329339" y="3002428"/>
            <a:chExt cx="374010" cy="374010"/>
          </a:xfrm>
        </p:grpSpPr>
        <p:sp>
          <p:nvSpPr>
            <p:cNvPr id="14" name="Oval 213">
              <a:extLst>
                <a:ext uri="{FF2B5EF4-FFF2-40B4-BE49-F238E27FC236}">
                  <a16:creationId xmlns:a16="http://schemas.microsoft.com/office/drawing/2014/main" id="{D5B30EE6-84AE-1F48-B1D1-C719A36F9CAF}"/>
                </a:ext>
              </a:extLst>
            </p:cNvPr>
            <p:cNvSpPr/>
            <p:nvPr userDrawn="1"/>
          </p:nvSpPr>
          <p:spPr>
            <a:xfrm>
              <a:off x="1329339" y="3002428"/>
              <a:ext cx="374010" cy="374010"/>
            </a:xfrm>
            <a:prstGeom prst="ellipse">
              <a:avLst/>
            </a:prstGeom>
            <a:solidFill>
              <a:srgbClr val="009A77"/>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5" name="Freeform 28">
              <a:extLst>
                <a:ext uri="{FF2B5EF4-FFF2-40B4-BE49-F238E27FC236}">
                  <a16:creationId xmlns:a16="http://schemas.microsoft.com/office/drawing/2014/main" id="{E78A220A-DAAB-2B43-85FC-50A6FF759F0A}"/>
                </a:ext>
              </a:extLst>
            </p:cNvPr>
            <p:cNvSpPr>
              <a:spLocks/>
            </p:cNvSpPr>
            <p:nvPr userDrawn="1"/>
          </p:nvSpPr>
          <p:spPr bwMode="auto">
            <a:xfrm>
              <a:off x="1417177" y="3122488"/>
              <a:ext cx="198333" cy="136630"/>
            </a:xfrm>
            <a:custGeom>
              <a:avLst/>
              <a:gdLst>
                <a:gd name="T0" fmla="*/ 176 w 176"/>
                <a:gd name="T1" fmla="*/ 4 h 120"/>
                <a:gd name="T2" fmla="*/ 172 w 176"/>
                <a:gd name="T3" fmla="*/ 0 h 120"/>
                <a:gd name="T4" fmla="*/ 169 w 176"/>
                <a:gd name="T5" fmla="*/ 1 h 120"/>
                <a:gd name="T6" fmla="*/ 169 w 176"/>
                <a:gd name="T7" fmla="*/ 1 h 120"/>
                <a:gd name="T8" fmla="*/ 64 w 176"/>
                <a:gd name="T9" fmla="*/ 110 h 120"/>
                <a:gd name="T10" fmla="*/ 7 w 176"/>
                <a:gd name="T11" fmla="*/ 53 h 120"/>
                <a:gd name="T12" fmla="*/ 4 w 176"/>
                <a:gd name="T13" fmla="*/ 52 h 120"/>
                <a:gd name="T14" fmla="*/ 0 w 176"/>
                <a:gd name="T15" fmla="*/ 56 h 120"/>
                <a:gd name="T16" fmla="*/ 1 w 176"/>
                <a:gd name="T17" fmla="*/ 59 h 120"/>
                <a:gd name="T18" fmla="*/ 61 w 176"/>
                <a:gd name="T19" fmla="*/ 119 h 120"/>
                <a:gd name="T20" fmla="*/ 64 w 176"/>
                <a:gd name="T21" fmla="*/ 120 h 120"/>
                <a:gd name="T22" fmla="*/ 67 w 176"/>
                <a:gd name="T23" fmla="*/ 119 h 120"/>
                <a:gd name="T24" fmla="*/ 67 w 176"/>
                <a:gd name="T25" fmla="*/ 119 h 120"/>
                <a:gd name="T26" fmla="*/ 175 w 176"/>
                <a:gd name="T27" fmla="*/ 7 h 120"/>
                <a:gd name="T28" fmla="*/ 175 w 176"/>
                <a:gd name="T29" fmla="*/ 7 h 120"/>
                <a:gd name="T30" fmla="*/ 176 w 176"/>
                <a:gd name="T31" fmla="*/ 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20">
                  <a:moveTo>
                    <a:pt x="176" y="4"/>
                  </a:moveTo>
                  <a:cubicBezTo>
                    <a:pt x="176" y="2"/>
                    <a:pt x="174" y="0"/>
                    <a:pt x="172" y="0"/>
                  </a:cubicBezTo>
                  <a:cubicBezTo>
                    <a:pt x="171" y="0"/>
                    <a:pt x="170" y="0"/>
                    <a:pt x="169" y="1"/>
                  </a:cubicBezTo>
                  <a:cubicBezTo>
                    <a:pt x="169" y="1"/>
                    <a:pt x="169" y="1"/>
                    <a:pt x="169" y="1"/>
                  </a:cubicBezTo>
                  <a:cubicBezTo>
                    <a:pt x="64" y="110"/>
                    <a:pt x="64" y="110"/>
                    <a:pt x="64" y="110"/>
                  </a:cubicBezTo>
                  <a:cubicBezTo>
                    <a:pt x="7" y="53"/>
                    <a:pt x="7" y="53"/>
                    <a:pt x="7" y="53"/>
                  </a:cubicBezTo>
                  <a:cubicBezTo>
                    <a:pt x="6" y="52"/>
                    <a:pt x="5" y="52"/>
                    <a:pt x="4" y="52"/>
                  </a:cubicBezTo>
                  <a:cubicBezTo>
                    <a:pt x="2" y="52"/>
                    <a:pt x="0" y="54"/>
                    <a:pt x="0" y="56"/>
                  </a:cubicBezTo>
                  <a:cubicBezTo>
                    <a:pt x="0" y="57"/>
                    <a:pt x="0" y="58"/>
                    <a:pt x="1" y="59"/>
                  </a:cubicBezTo>
                  <a:cubicBezTo>
                    <a:pt x="61" y="119"/>
                    <a:pt x="61" y="119"/>
                    <a:pt x="61" y="119"/>
                  </a:cubicBezTo>
                  <a:cubicBezTo>
                    <a:pt x="62" y="120"/>
                    <a:pt x="63" y="120"/>
                    <a:pt x="64" y="120"/>
                  </a:cubicBezTo>
                  <a:cubicBezTo>
                    <a:pt x="65" y="120"/>
                    <a:pt x="66" y="120"/>
                    <a:pt x="67" y="119"/>
                  </a:cubicBezTo>
                  <a:cubicBezTo>
                    <a:pt x="67" y="119"/>
                    <a:pt x="67" y="119"/>
                    <a:pt x="67" y="119"/>
                  </a:cubicBezTo>
                  <a:cubicBezTo>
                    <a:pt x="175" y="7"/>
                    <a:pt x="175" y="7"/>
                    <a:pt x="175" y="7"/>
                  </a:cubicBezTo>
                  <a:cubicBezTo>
                    <a:pt x="175" y="7"/>
                    <a:pt x="175" y="7"/>
                    <a:pt x="175" y="7"/>
                  </a:cubicBezTo>
                  <a:cubicBezTo>
                    <a:pt x="176" y="6"/>
                    <a:pt x="176" y="5"/>
                    <a:pt x="176" y="4"/>
                  </a:cubicBezTo>
                </a:path>
              </a:pathLst>
            </a:custGeom>
            <a:solidFill>
              <a:schemeClr val="bg1"/>
            </a:solidFill>
            <a:ln w="12700">
              <a:solidFill>
                <a:schemeClr val="bg1"/>
              </a:solidFill>
            </a:ln>
          </p:spPr>
          <p:txBody>
            <a:bodyPr vert="horz" wrap="square" lIns="91440" tIns="45720" rIns="91440" bIns="45720" numCol="1" anchor="t" anchorCtr="0" compatLnSpc="1">
              <a:prstTxWarp prst="textNoShape">
                <a:avLst/>
              </a:prstTxWarp>
            </a:bodyPr>
            <a:lstStyle/>
            <a:p>
              <a:endParaRPr lang="uk-UA"/>
            </a:p>
          </p:txBody>
        </p:sp>
      </p:grpSp>
      <p:grpSp>
        <p:nvGrpSpPr>
          <p:cNvPr id="16" name="Grupo 15">
            <a:extLst>
              <a:ext uri="{FF2B5EF4-FFF2-40B4-BE49-F238E27FC236}">
                <a16:creationId xmlns:a16="http://schemas.microsoft.com/office/drawing/2014/main" id="{7B6CF9CF-D953-8547-BABC-CF858B54E955}"/>
              </a:ext>
            </a:extLst>
          </p:cNvPr>
          <p:cNvGrpSpPr/>
          <p:nvPr userDrawn="1"/>
        </p:nvGrpSpPr>
        <p:grpSpPr>
          <a:xfrm>
            <a:off x="1781495" y="4290297"/>
            <a:ext cx="374010" cy="374010"/>
            <a:chOff x="1329339" y="3002428"/>
            <a:chExt cx="374010" cy="374010"/>
          </a:xfrm>
        </p:grpSpPr>
        <p:sp>
          <p:nvSpPr>
            <p:cNvPr id="17" name="Oval 213">
              <a:extLst>
                <a:ext uri="{FF2B5EF4-FFF2-40B4-BE49-F238E27FC236}">
                  <a16:creationId xmlns:a16="http://schemas.microsoft.com/office/drawing/2014/main" id="{77594C99-A5EA-F84C-84B3-372C7D632079}"/>
                </a:ext>
              </a:extLst>
            </p:cNvPr>
            <p:cNvSpPr/>
            <p:nvPr userDrawn="1"/>
          </p:nvSpPr>
          <p:spPr>
            <a:xfrm>
              <a:off x="1329339" y="3002428"/>
              <a:ext cx="374010" cy="374010"/>
            </a:xfrm>
            <a:prstGeom prst="ellipse">
              <a:avLst/>
            </a:prstGeom>
            <a:solidFill>
              <a:srgbClr val="009A77"/>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8" name="Freeform 28">
              <a:extLst>
                <a:ext uri="{FF2B5EF4-FFF2-40B4-BE49-F238E27FC236}">
                  <a16:creationId xmlns:a16="http://schemas.microsoft.com/office/drawing/2014/main" id="{EAA9EB0E-0031-6846-A8D9-46A697F1FC88}"/>
                </a:ext>
              </a:extLst>
            </p:cNvPr>
            <p:cNvSpPr>
              <a:spLocks/>
            </p:cNvSpPr>
            <p:nvPr userDrawn="1"/>
          </p:nvSpPr>
          <p:spPr bwMode="auto">
            <a:xfrm>
              <a:off x="1417177" y="3122488"/>
              <a:ext cx="198333" cy="136630"/>
            </a:xfrm>
            <a:custGeom>
              <a:avLst/>
              <a:gdLst>
                <a:gd name="T0" fmla="*/ 176 w 176"/>
                <a:gd name="T1" fmla="*/ 4 h 120"/>
                <a:gd name="T2" fmla="*/ 172 w 176"/>
                <a:gd name="T3" fmla="*/ 0 h 120"/>
                <a:gd name="T4" fmla="*/ 169 w 176"/>
                <a:gd name="T5" fmla="*/ 1 h 120"/>
                <a:gd name="T6" fmla="*/ 169 w 176"/>
                <a:gd name="T7" fmla="*/ 1 h 120"/>
                <a:gd name="T8" fmla="*/ 64 w 176"/>
                <a:gd name="T9" fmla="*/ 110 h 120"/>
                <a:gd name="T10" fmla="*/ 7 w 176"/>
                <a:gd name="T11" fmla="*/ 53 h 120"/>
                <a:gd name="T12" fmla="*/ 4 w 176"/>
                <a:gd name="T13" fmla="*/ 52 h 120"/>
                <a:gd name="T14" fmla="*/ 0 w 176"/>
                <a:gd name="T15" fmla="*/ 56 h 120"/>
                <a:gd name="T16" fmla="*/ 1 w 176"/>
                <a:gd name="T17" fmla="*/ 59 h 120"/>
                <a:gd name="T18" fmla="*/ 61 w 176"/>
                <a:gd name="T19" fmla="*/ 119 h 120"/>
                <a:gd name="T20" fmla="*/ 64 w 176"/>
                <a:gd name="T21" fmla="*/ 120 h 120"/>
                <a:gd name="T22" fmla="*/ 67 w 176"/>
                <a:gd name="T23" fmla="*/ 119 h 120"/>
                <a:gd name="T24" fmla="*/ 67 w 176"/>
                <a:gd name="T25" fmla="*/ 119 h 120"/>
                <a:gd name="T26" fmla="*/ 175 w 176"/>
                <a:gd name="T27" fmla="*/ 7 h 120"/>
                <a:gd name="T28" fmla="*/ 175 w 176"/>
                <a:gd name="T29" fmla="*/ 7 h 120"/>
                <a:gd name="T30" fmla="*/ 176 w 176"/>
                <a:gd name="T31" fmla="*/ 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20">
                  <a:moveTo>
                    <a:pt x="176" y="4"/>
                  </a:moveTo>
                  <a:cubicBezTo>
                    <a:pt x="176" y="2"/>
                    <a:pt x="174" y="0"/>
                    <a:pt x="172" y="0"/>
                  </a:cubicBezTo>
                  <a:cubicBezTo>
                    <a:pt x="171" y="0"/>
                    <a:pt x="170" y="0"/>
                    <a:pt x="169" y="1"/>
                  </a:cubicBezTo>
                  <a:cubicBezTo>
                    <a:pt x="169" y="1"/>
                    <a:pt x="169" y="1"/>
                    <a:pt x="169" y="1"/>
                  </a:cubicBezTo>
                  <a:cubicBezTo>
                    <a:pt x="64" y="110"/>
                    <a:pt x="64" y="110"/>
                    <a:pt x="64" y="110"/>
                  </a:cubicBezTo>
                  <a:cubicBezTo>
                    <a:pt x="7" y="53"/>
                    <a:pt x="7" y="53"/>
                    <a:pt x="7" y="53"/>
                  </a:cubicBezTo>
                  <a:cubicBezTo>
                    <a:pt x="6" y="52"/>
                    <a:pt x="5" y="52"/>
                    <a:pt x="4" y="52"/>
                  </a:cubicBezTo>
                  <a:cubicBezTo>
                    <a:pt x="2" y="52"/>
                    <a:pt x="0" y="54"/>
                    <a:pt x="0" y="56"/>
                  </a:cubicBezTo>
                  <a:cubicBezTo>
                    <a:pt x="0" y="57"/>
                    <a:pt x="0" y="58"/>
                    <a:pt x="1" y="59"/>
                  </a:cubicBezTo>
                  <a:cubicBezTo>
                    <a:pt x="61" y="119"/>
                    <a:pt x="61" y="119"/>
                    <a:pt x="61" y="119"/>
                  </a:cubicBezTo>
                  <a:cubicBezTo>
                    <a:pt x="62" y="120"/>
                    <a:pt x="63" y="120"/>
                    <a:pt x="64" y="120"/>
                  </a:cubicBezTo>
                  <a:cubicBezTo>
                    <a:pt x="65" y="120"/>
                    <a:pt x="66" y="120"/>
                    <a:pt x="67" y="119"/>
                  </a:cubicBezTo>
                  <a:cubicBezTo>
                    <a:pt x="67" y="119"/>
                    <a:pt x="67" y="119"/>
                    <a:pt x="67" y="119"/>
                  </a:cubicBezTo>
                  <a:cubicBezTo>
                    <a:pt x="175" y="7"/>
                    <a:pt x="175" y="7"/>
                    <a:pt x="175" y="7"/>
                  </a:cubicBezTo>
                  <a:cubicBezTo>
                    <a:pt x="175" y="7"/>
                    <a:pt x="175" y="7"/>
                    <a:pt x="175" y="7"/>
                  </a:cubicBezTo>
                  <a:cubicBezTo>
                    <a:pt x="176" y="6"/>
                    <a:pt x="176" y="5"/>
                    <a:pt x="176" y="4"/>
                  </a:cubicBezTo>
                </a:path>
              </a:pathLst>
            </a:custGeom>
            <a:solidFill>
              <a:schemeClr val="bg1"/>
            </a:solidFill>
            <a:ln w="12700">
              <a:solidFill>
                <a:schemeClr val="bg1"/>
              </a:solidFill>
            </a:ln>
          </p:spPr>
          <p:txBody>
            <a:bodyPr vert="horz" wrap="square" lIns="91440" tIns="45720" rIns="91440" bIns="45720" numCol="1" anchor="t" anchorCtr="0" compatLnSpc="1">
              <a:prstTxWarp prst="textNoShape">
                <a:avLst/>
              </a:prstTxWarp>
            </a:bodyPr>
            <a:lstStyle/>
            <a:p>
              <a:endParaRPr lang="uk-UA"/>
            </a:p>
          </p:txBody>
        </p:sp>
      </p:grpSp>
      <p:sp>
        <p:nvSpPr>
          <p:cNvPr id="13" name="Rectángulo 12">
            <a:extLst>
              <a:ext uri="{FF2B5EF4-FFF2-40B4-BE49-F238E27FC236}">
                <a16:creationId xmlns:a16="http://schemas.microsoft.com/office/drawing/2014/main" id="{E76ECB37-B3EC-DE4F-8A8B-85E3CD0B402D}"/>
              </a:ext>
            </a:extLst>
          </p:cNvPr>
          <p:cNvSpPr/>
          <p:nvPr userDrawn="1"/>
        </p:nvSpPr>
        <p:spPr>
          <a:xfrm>
            <a:off x="-5533" y="6721687"/>
            <a:ext cx="12197533" cy="136313"/>
          </a:xfrm>
          <a:prstGeom prst="rect">
            <a:avLst/>
          </a:prstGeom>
          <a:solidFill>
            <a:srgbClr val="009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Marcador de contenido 3">
            <a:extLst>
              <a:ext uri="{FF2B5EF4-FFF2-40B4-BE49-F238E27FC236}">
                <a16:creationId xmlns:a16="http://schemas.microsoft.com/office/drawing/2014/main" id="{AD4048D0-4BBB-AA4C-B8C5-93F0F7BBFC30}"/>
              </a:ext>
            </a:extLst>
          </p:cNvPr>
          <p:cNvSpPr>
            <a:spLocks noGrp="1"/>
          </p:cNvSpPr>
          <p:nvPr>
            <p:ph sz="half" idx="2"/>
          </p:nvPr>
        </p:nvSpPr>
        <p:spPr>
          <a:xfrm>
            <a:off x="2373398" y="2124613"/>
            <a:ext cx="7111516" cy="1812467"/>
          </a:xfrm>
          <a:prstGeom prst="rect">
            <a:avLst/>
          </a:prstGeom>
        </p:spPr>
        <p:txBody>
          <a:bodyPr>
            <a:noAutofit/>
          </a:bodyPr>
          <a:lstStyle>
            <a:lvl1pPr marL="0" indent="0">
              <a:lnSpc>
                <a:spcPct val="100000"/>
              </a:lnSpc>
              <a:spcBef>
                <a:spcPts val="400"/>
              </a:spcBef>
              <a:spcAft>
                <a:spcPts val="400"/>
              </a:spcAft>
              <a:buFontTx/>
              <a:buNone/>
              <a:defRPr sz="1800">
                <a:solidFill>
                  <a:srgbClr val="414140"/>
                </a:solidFill>
                <a:latin typeface="Arial" panose="020B0604020202020204" pitchFamily="34" charset="0"/>
                <a:cs typeface="Arial" panose="020B0604020202020204" pitchFamily="34" charset="0"/>
              </a:defRPr>
            </a:lvl1pPr>
            <a:lvl2pPr marL="355600" indent="-174625">
              <a:lnSpc>
                <a:spcPct val="100000"/>
              </a:lnSpc>
              <a:spcBef>
                <a:spcPts val="400"/>
              </a:spcBef>
              <a:spcAft>
                <a:spcPts val="400"/>
              </a:spcAft>
              <a:buClr>
                <a:srgbClr val="009A77"/>
              </a:buClr>
              <a:buFont typeface="Wingdings" panose="05000000000000000000" pitchFamily="2" charset="2"/>
              <a:buChar char="§"/>
              <a:defRPr sz="1800">
                <a:solidFill>
                  <a:srgbClr val="414140"/>
                </a:solidFill>
                <a:latin typeface="Arial" panose="020B0604020202020204" pitchFamily="34" charset="0"/>
                <a:cs typeface="Arial" panose="020B0604020202020204" pitchFamily="34" charset="0"/>
              </a:defRPr>
            </a:lvl2pPr>
            <a:lvl3pPr marL="541338" indent="-185738">
              <a:lnSpc>
                <a:spcPct val="100000"/>
              </a:lnSpc>
              <a:spcBef>
                <a:spcPts val="400"/>
              </a:spcBef>
              <a:spcAft>
                <a:spcPts val="400"/>
              </a:spcAft>
              <a:defRPr sz="1800">
                <a:solidFill>
                  <a:srgbClr val="414140"/>
                </a:solidFill>
                <a:latin typeface="Arial" panose="020B0604020202020204" pitchFamily="34" charset="0"/>
                <a:cs typeface="Arial" panose="020B0604020202020204" pitchFamily="34" charset="0"/>
              </a:defRPr>
            </a:lvl3pPr>
            <a:lvl4pPr marL="709613" indent="-155575">
              <a:lnSpc>
                <a:spcPct val="100000"/>
              </a:lnSpc>
              <a:spcBef>
                <a:spcPts val="400"/>
              </a:spcBef>
              <a:spcAft>
                <a:spcPts val="400"/>
              </a:spcAft>
              <a:buClr>
                <a:schemeClr val="bg1">
                  <a:lumMod val="50000"/>
                </a:schemeClr>
              </a:buClr>
              <a:defRPr sz="1800">
                <a:solidFill>
                  <a:srgbClr val="414140"/>
                </a:solidFill>
                <a:latin typeface="Arial" panose="020B0604020202020204" pitchFamily="34" charset="0"/>
                <a:cs typeface="Arial" panose="020B0604020202020204" pitchFamily="34" charset="0"/>
              </a:defRPr>
            </a:lvl4pPr>
            <a:lvl5pPr marL="904875" indent="-185738">
              <a:lnSpc>
                <a:spcPct val="100000"/>
              </a:lnSpc>
              <a:spcBef>
                <a:spcPts val="400"/>
              </a:spcBef>
              <a:spcAft>
                <a:spcPts val="400"/>
              </a:spcAft>
              <a:buClr>
                <a:srgbClr val="009A77"/>
              </a:buClr>
              <a:defRPr sz="1800">
                <a:solidFill>
                  <a:srgbClr val="414140"/>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dirty="0"/>
          </a:p>
        </p:txBody>
      </p:sp>
      <p:sp>
        <p:nvSpPr>
          <p:cNvPr id="20" name="Marcador de contenido 3">
            <a:extLst>
              <a:ext uri="{FF2B5EF4-FFF2-40B4-BE49-F238E27FC236}">
                <a16:creationId xmlns:a16="http://schemas.microsoft.com/office/drawing/2014/main" id="{122804AE-45F9-C54F-A47E-F9DE55824956}"/>
              </a:ext>
            </a:extLst>
          </p:cNvPr>
          <p:cNvSpPr>
            <a:spLocks noGrp="1"/>
          </p:cNvSpPr>
          <p:nvPr>
            <p:ph sz="half" idx="13"/>
          </p:nvPr>
        </p:nvSpPr>
        <p:spPr>
          <a:xfrm>
            <a:off x="2373398" y="4299402"/>
            <a:ext cx="7111516" cy="1812467"/>
          </a:xfrm>
          <a:prstGeom prst="rect">
            <a:avLst/>
          </a:prstGeom>
        </p:spPr>
        <p:txBody>
          <a:bodyPr>
            <a:noAutofit/>
          </a:bodyPr>
          <a:lstStyle>
            <a:lvl1pPr marL="0" indent="0">
              <a:lnSpc>
                <a:spcPct val="100000"/>
              </a:lnSpc>
              <a:spcBef>
                <a:spcPts val="400"/>
              </a:spcBef>
              <a:spcAft>
                <a:spcPts val="400"/>
              </a:spcAft>
              <a:buFontTx/>
              <a:buNone/>
              <a:defRPr sz="1800">
                <a:solidFill>
                  <a:srgbClr val="414140"/>
                </a:solidFill>
                <a:latin typeface="Arial" panose="020B0604020202020204" pitchFamily="34" charset="0"/>
                <a:cs typeface="Arial" panose="020B0604020202020204" pitchFamily="34" charset="0"/>
              </a:defRPr>
            </a:lvl1pPr>
            <a:lvl2pPr marL="355600" indent="-165100">
              <a:lnSpc>
                <a:spcPct val="100000"/>
              </a:lnSpc>
              <a:spcBef>
                <a:spcPts val="400"/>
              </a:spcBef>
              <a:spcAft>
                <a:spcPts val="400"/>
              </a:spcAft>
              <a:buClr>
                <a:srgbClr val="009A77"/>
              </a:buClr>
              <a:buFont typeface="Wingdings" panose="05000000000000000000" pitchFamily="2" charset="2"/>
              <a:buChar char="§"/>
              <a:defRPr sz="1800">
                <a:solidFill>
                  <a:srgbClr val="414140"/>
                </a:solidFill>
                <a:latin typeface="Arial" panose="020B0604020202020204" pitchFamily="34" charset="0"/>
                <a:cs typeface="Arial" panose="020B0604020202020204" pitchFamily="34" charset="0"/>
              </a:defRPr>
            </a:lvl2pPr>
            <a:lvl3pPr marL="550863" indent="-195263">
              <a:lnSpc>
                <a:spcPct val="100000"/>
              </a:lnSpc>
              <a:spcBef>
                <a:spcPts val="400"/>
              </a:spcBef>
              <a:spcAft>
                <a:spcPts val="400"/>
              </a:spcAft>
              <a:defRPr sz="1800">
                <a:solidFill>
                  <a:srgbClr val="414140"/>
                </a:solidFill>
                <a:latin typeface="Arial" panose="020B0604020202020204" pitchFamily="34" charset="0"/>
                <a:cs typeface="Arial" panose="020B0604020202020204" pitchFamily="34" charset="0"/>
              </a:defRPr>
            </a:lvl3pPr>
            <a:lvl4pPr marL="719138" indent="-173038">
              <a:lnSpc>
                <a:spcPct val="100000"/>
              </a:lnSpc>
              <a:spcBef>
                <a:spcPts val="400"/>
              </a:spcBef>
              <a:spcAft>
                <a:spcPts val="400"/>
              </a:spcAft>
              <a:buClr>
                <a:schemeClr val="bg1">
                  <a:lumMod val="50000"/>
                </a:schemeClr>
              </a:buClr>
              <a:defRPr sz="1800">
                <a:solidFill>
                  <a:srgbClr val="414140"/>
                </a:solidFill>
                <a:latin typeface="Arial" panose="020B0604020202020204" pitchFamily="34" charset="0"/>
                <a:cs typeface="Arial" panose="020B0604020202020204" pitchFamily="34" charset="0"/>
              </a:defRPr>
            </a:lvl4pPr>
            <a:lvl5pPr marL="896938" indent="-185738">
              <a:lnSpc>
                <a:spcPct val="100000"/>
              </a:lnSpc>
              <a:spcBef>
                <a:spcPts val="400"/>
              </a:spcBef>
              <a:spcAft>
                <a:spcPts val="400"/>
              </a:spcAft>
              <a:buClr>
                <a:srgbClr val="009A77"/>
              </a:buClr>
              <a:defRPr sz="1800">
                <a:solidFill>
                  <a:srgbClr val="414140"/>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dirty="0"/>
          </a:p>
        </p:txBody>
      </p:sp>
    </p:spTree>
    <p:extLst>
      <p:ext uri="{BB962C8B-B14F-4D97-AF65-F5344CB8AC3E}">
        <p14:creationId xmlns:p14="http://schemas.microsoft.com/office/powerpoint/2010/main" val="52839357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9AA015-BE0C-A54C-8BEF-3C5678C04DBA}"/>
              </a:ext>
            </a:extLst>
          </p:cNvPr>
          <p:cNvSpPr>
            <a:spLocks noGrp="1"/>
          </p:cNvSpPr>
          <p:nvPr>
            <p:ph type="title" hasCustomPrompt="1"/>
          </p:nvPr>
        </p:nvSpPr>
        <p:spPr>
          <a:xfrm>
            <a:off x="838200" y="2915617"/>
            <a:ext cx="10515600" cy="1325563"/>
          </a:xfrm>
        </p:spPr>
        <p:txBody>
          <a:bodyPr>
            <a:noAutofit/>
          </a:bodyPr>
          <a:lstStyle>
            <a:lvl1pPr algn="ctr">
              <a:defRPr sz="3000">
                <a:solidFill>
                  <a:srgbClr val="414140"/>
                </a:solidFill>
              </a:defRPr>
            </a:lvl1pPr>
          </a:lstStyle>
          <a:p>
            <a:r>
              <a:rPr lang="es-ES" dirty="0"/>
              <a:t>Haga clic para añadir un texto destacado</a:t>
            </a:r>
          </a:p>
        </p:txBody>
      </p:sp>
      <p:grpSp>
        <p:nvGrpSpPr>
          <p:cNvPr id="8" name="Group 3">
            <a:extLst>
              <a:ext uri="{FF2B5EF4-FFF2-40B4-BE49-F238E27FC236}">
                <a16:creationId xmlns:a16="http://schemas.microsoft.com/office/drawing/2014/main" id="{089654B8-3BBF-F148-A822-3640F024E810}"/>
              </a:ext>
            </a:extLst>
          </p:cNvPr>
          <p:cNvGrpSpPr/>
          <p:nvPr userDrawn="1"/>
        </p:nvGrpSpPr>
        <p:grpSpPr>
          <a:xfrm>
            <a:off x="623888" y="2658600"/>
            <a:ext cx="685800" cy="685800"/>
            <a:chOff x="6324600" y="4114799"/>
            <a:chExt cx="685800" cy="685800"/>
          </a:xfrm>
        </p:grpSpPr>
        <p:cxnSp>
          <p:nvCxnSpPr>
            <p:cNvPr id="9" name="Straight Connector 4">
              <a:extLst>
                <a:ext uri="{FF2B5EF4-FFF2-40B4-BE49-F238E27FC236}">
                  <a16:creationId xmlns:a16="http://schemas.microsoft.com/office/drawing/2014/main" id="{6C14FC77-B23A-9043-B42E-BD024CBE6841}"/>
                </a:ext>
              </a:extLst>
            </p:cNvPr>
            <p:cNvCxnSpPr/>
            <p:nvPr/>
          </p:nvCxnSpPr>
          <p:spPr>
            <a:xfrm flipV="1">
              <a:off x="6324600" y="4114799"/>
              <a:ext cx="0" cy="685800"/>
            </a:xfrm>
            <a:prstGeom prst="line">
              <a:avLst/>
            </a:prstGeom>
            <a:ln w="38100" cap="sq">
              <a:solidFill>
                <a:srgbClr val="009A77"/>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5">
              <a:extLst>
                <a:ext uri="{FF2B5EF4-FFF2-40B4-BE49-F238E27FC236}">
                  <a16:creationId xmlns:a16="http://schemas.microsoft.com/office/drawing/2014/main" id="{97D38D14-52A6-D448-8F9C-3C63A9C8863D}"/>
                </a:ext>
              </a:extLst>
            </p:cNvPr>
            <p:cNvCxnSpPr/>
            <p:nvPr/>
          </p:nvCxnSpPr>
          <p:spPr>
            <a:xfrm>
              <a:off x="6324600" y="4114799"/>
              <a:ext cx="685800" cy="0"/>
            </a:xfrm>
            <a:prstGeom prst="line">
              <a:avLst/>
            </a:prstGeom>
            <a:ln w="38100" cap="sq">
              <a:solidFill>
                <a:srgbClr val="009A77"/>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1" name="Group 6">
            <a:extLst>
              <a:ext uri="{FF2B5EF4-FFF2-40B4-BE49-F238E27FC236}">
                <a16:creationId xmlns:a16="http://schemas.microsoft.com/office/drawing/2014/main" id="{EE189194-ACC7-8148-84F5-83C333AB210B}"/>
              </a:ext>
            </a:extLst>
          </p:cNvPr>
          <p:cNvGrpSpPr/>
          <p:nvPr userDrawn="1"/>
        </p:nvGrpSpPr>
        <p:grpSpPr>
          <a:xfrm rot="10800000">
            <a:off x="10882311" y="3898280"/>
            <a:ext cx="685800" cy="685800"/>
            <a:chOff x="6324600" y="4114799"/>
            <a:chExt cx="685800" cy="685800"/>
          </a:xfrm>
        </p:grpSpPr>
        <p:cxnSp>
          <p:nvCxnSpPr>
            <p:cNvPr id="12" name="Straight Connector 7">
              <a:extLst>
                <a:ext uri="{FF2B5EF4-FFF2-40B4-BE49-F238E27FC236}">
                  <a16:creationId xmlns:a16="http://schemas.microsoft.com/office/drawing/2014/main" id="{6A9B2058-8523-0B4D-A109-6395EE84E916}"/>
                </a:ext>
              </a:extLst>
            </p:cNvPr>
            <p:cNvCxnSpPr/>
            <p:nvPr/>
          </p:nvCxnSpPr>
          <p:spPr>
            <a:xfrm flipV="1">
              <a:off x="6324600" y="4114799"/>
              <a:ext cx="0" cy="685800"/>
            </a:xfrm>
            <a:prstGeom prst="line">
              <a:avLst/>
            </a:prstGeom>
            <a:ln w="38100" cap="sq">
              <a:solidFill>
                <a:srgbClr val="009A77"/>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8">
              <a:extLst>
                <a:ext uri="{FF2B5EF4-FFF2-40B4-BE49-F238E27FC236}">
                  <a16:creationId xmlns:a16="http://schemas.microsoft.com/office/drawing/2014/main" id="{802090C4-3177-904C-AB00-6E54FB9B6BA4}"/>
                </a:ext>
              </a:extLst>
            </p:cNvPr>
            <p:cNvCxnSpPr/>
            <p:nvPr/>
          </p:nvCxnSpPr>
          <p:spPr>
            <a:xfrm>
              <a:off x="6324600" y="4114799"/>
              <a:ext cx="685800" cy="0"/>
            </a:xfrm>
            <a:prstGeom prst="line">
              <a:avLst/>
            </a:prstGeom>
            <a:ln w="38100" cap="sq">
              <a:solidFill>
                <a:srgbClr val="009A77"/>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15" name="Marcador de texto 2">
            <a:extLst>
              <a:ext uri="{FF2B5EF4-FFF2-40B4-BE49-F238E27FC236}">
                <a16:creationId xmlns:a16="http://schemas.microsoft.com/office/drawing/2014/main" id="{D86DD618-1CBA-9B45-BDFF-6D639E4311A9}"/>
              </a:ext>
            </a:extLst>
          </p:cNvPr>
          <p:cNvSpPr>
            <a:spLocks noGrp="1"/>
          </p:cNvSpPr>
          <p:nvPr>
            <p:ph type="body" idx="1" hasCustomPrompt="1"/>
          </p:nvPr>
        </p:nvSpPr>
        <p:spPr>
          <a:xfrm>
            <a:off x="596900" y="1076312"/>
            <a:ext cx="7111516" cy="362322"/>
          </a:xfrm>
          <a:prstGeom prst="rect">
            <a:avLst/>
          </a:prstGeom>
        </p:spPr>
        <p:txBody>
          <a:bodyPr anchor="t">
            <a:noAutofit/>
          </a:bodyPr>
          <a:lstStyle>
            <a:lvl1pPr marL="0" indent="0">
              <a:buNone/>
              <a:defRPr sz="2200" b="0">
                <a:solidFill>
                  <a:srgbClr val="009A77"/>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añadir el subtítulo</a:t>
            </a:r>
          </a:p>
        </p:txBody>
      </p:sp>
      <p:sp>
        <p:nvSpPr>
          <p:cNvPr id="6" name="Marcador de texto 5">
            <a:extLst>
              <a:ext uri="{FF2B5EF4-FFF2-40B4-BE49-F238E27FC236}">
                <a16:creationId xmlns:a16="http://schemas.microsoft.com/office/drawing/2014/main" id="{213DB7AC-E940-0D41-9627-1A85A9A9312A}"/>
              </a:ext>
            </a:extLst>
          </p:cNvPr>
          <p:cNvSpPr>
            <a:spLocks noGrp="1"/>
          </p:cNvSpPr>
          <p:nvPr>
            <p:ph type="body" sz="quarter" idx="10" hasCustomPrompt="1"/>
          </p:nvPr>
        </p:nvSpPr>
        <p:spPr>
          <a:xfrm>
            <a:off x="596900" y="541597"/>
            <a:ext cx="10515600" cy="555398"/>
          </a:xfrm>
        </p:spPr>
        <p:txBody>
          <a:bodyPr>
            <a:noAutofit/>
          </a:bodyPr>
          <a:lstStyle>
            <a:lvl1pPr marL="0" indent="0">
              <a:buFontTx/>
              <a:buNone/>
              <a:defRPr sz="3000" b="1"/>
            </a:lvl1pPr>
          </a:lstStyle>
          <a:p>
            <a:pPr lvl="0"/>
            <a:r>
              <a:rPr lang="es-ES" dirty="0"/>
              <a:t>Haga clic para añadir el título</a:t>
            </a:r>
          </a:p>
        </p:txBody>
      </p:sp>
      <p:sp>
        <p:nvSpPr>
          <p:cNvPr id="14" name="Rectángulo 13">
            <a:extLst>
              <a:ext uri="{FF2B5EF4-FFF2-40B4-BE49-F238E27FC236}">
                <a16:creationId xmlns:a16="http://schemas.microsoft.com/office/drawing/2014/main" id="{5CE1746C-CE28-7E41-A953-B12528D747DA}"/>
              </a:ext>
            </a:extLst>
          </p:cNvPr>
          <p:cNvSpPr/>
          <p:nvPr userDrawn="1"/>
        </p:nvSpPr>
        <p:spPr>
          <a:xfrm>
            <a:off x="-5533" y="6721687"/>
            <a:ext cx="12197533" cy="136313"/>
          </a:xfrm>
          <a:prstGeom prst="rect">
            <a:avLst/>
          </a:prstGeom>
          <a:solidFill>
            <a:srgbClr val="009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Marcador de número de diapositiva 5">
            <a:extLst>
              <a:ext uri="{FF2B5EF4-FFF2-40B4-BE49-F238E27FC236}">
                <a16:creationId xmlns:a16="http://schemas.microsoft.com/office/drawing/2014/main" id="{185A8CBD-CC77-244E-8C2E-B05D32DD9F2E}"/>
              </a:ext>
            </a:extLst>
          </p:cNvPr>
          <p:cNvSpPr>
            <a:spLocks noGrp="1"/>
          </p:cNvSpPr>
          <p:nvPr>
            <p:ph type="sldNum" sz="quarter" idx="12"/>
          </p:nvPr>
        </p:nvSpPr>
        <p:spPr>
          <a:xfrm>
            <a:off x="596900" y="6300691"/>
            <a:ext cx="2743200" cy="365125"/>
          </a:xfrm>
          <a:prstGeom prst="rect">
            <a:avLst/>
          </a:prstGeom>
        </p:spPr>
        <p:txBody>
          <a:bodyPr/>
          <a:lstStyle>
            <a:lvl1pPr algn="l">
              <a:defRPr sz="900">
                <a:solidFill>
                  <a:srgbClr val="414140"/>
                </a:solidFill>
                <a:latin typeface="Arial" panose="020B0604020202020204" pitchFamily="34" charset="0"/>
                <a:cs typeface="Arial" panose="020B0604020202020204" pitchFamily="34" charset="0"/>
              </a:defRPr>
            </a:lvl1pPr>
          </a:lstStyle>
          <a:p>
            <a:fld id="{61D354A8-554D-F140-95BD-D51828942171}" type="slidenum">
              <a:rPr lang="es-ES" smtClean="0"/>
              <a:pPr/>
              <a:t>‹#›</a:t>
            </a:fld>
            <a:endParaRPr lang="es-ES" dirty="0"/>
          </a:p>
        </p:txBody>
      </p:sp>
    </p:spTree>
    <p:extLst>
      <p:ext uri="{BB962C8B-B14F-4D97-AF65-F5344CB8AC3E}">
        <p14:creationId xmlns:p14="http://schemas.microsoft.com/office/powerpoint/2010/main" val="296553862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313AD157-1436-CF42-BD42-9E4615A4EC8A}"/>
              </a:ext>
            </a:extLst>
          </p:cNvPr>
          <p:cNvSpPr/>
          <p:nvPr userDrawn="1"/>
        </p:nvSpPr>
        <p:spPr>
          <a:xfrm>
            <a:off x="0" y="0"/>
            <a:ext cx="12192000" cy="67216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770334E9-8035-F344-B7DE-90837D753DF8}"/>
              </a:ext>
            </a:extLst>
          </p:cNvPr>
          <p:cNvSpPr/>
          <p:nvPr userDrawn="1"/>
        </p:nvSpPr>
        <p:spPr>
          <a:xfrm>
            <a:off x="-5533" y="6721687"/>
            <a:ext cx="12197533" cy="136313"/>
          </a:xfrm>
          <a:prstGeom prst="rect">
            <a:avLst/>
          </a:prstGeom>
          <a:solidFill>
            <a:srgbClr val="009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87A409DB-B4D5-EA4E-9DBB-5B481F01BADE}"/>
              </a:ext>
            </a:extLst>
          </p:cNvPr>
          <p:cNvSpPr>
            <a:spLocks noGrp="1"/>
          </p:cNvSpPr>
          <p:nvPr>
            <p:ph type="title" hasCustomPrompt="1"/>
          </p:nvPr>
        </p:nvSpPr>
        <p:spPr>
          <a:xfrm>
            <a:off x="3164440" y="4970421"/>
            <a:ext cx="8286198" cy="928729"/>
          </a:xfrm>
        </p:spPr>
        <p:txBody>
          <a:bodyPr anchor="b">
            <a:noAutofit/>
          </a:bodyPr>
          <a:lstStyle>
            <a:lvl1pPr algn="r">
              <a:defRPr sz="3000" b="1">
                <a:solidFill>
                  <a:srgbClr val="414140"/>
                </a:solidFill>
              </a:defRPr>
            </a:lvl1pPr>
          </a:lstStyle>
          <a:p>
            <a:r>
              <a:rPr lang="es-ES" dirty="0"/>
              <a:t>Haga clic para añadir el título del apartado</a:t>
            </a:r>
          </a:p>
        </p:txBody>
      </p:sp>
    </p:spTree>
    <p:extLst>
      <p:ext uri="{BB962C8B-B14F-4D97-AF65-F5344CB8AC3E}">
        <p14:creationId xmlns:p14="http://schemas.microsoft.com/office/powerpoint/2010/main" val="1276824837"/>
      </p:ext>
    </p:extLst>
  </p:cSld>
  <p:clrMapOvr>
    <a:masterClrMapping/>
  </p:clrMapOvr>
  <p:extLst>
    <p:ext uri="{DCECCB84-F9BA-43D5-87BE-67443E8EF086}">
      <p15:sldGuideLst xmlns:p15="http://schemas.microsoft.com/office/powerpoint/2012/main">
        <p15:guide id="1" orient="horz" pos="3716">
          <p15:clr>
            <a:srgbClr val="FBAE40"/>
          </p15:clr>
        </p15:guide>
        <p15:guide id="2" pos="7213">
          <p15:clr>
            <a:srgbClr val="FBAE40"/>
          </p15:clr>
        </p15:guide>
      </p15:sldGuideLst>
    </p:ext>
  </p:extLst>
</p:sldLayout>
</file>

<file path=ppt/slideLayouts/slideLayout9.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1_Contenido con título">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32FDF5D7-C319-1D44-B150-2EF4D4B28B29}"/>
              </a:ext>
            </a:extLst>
          </p:cNvPr>
          <p:cNvSpPr>
            <a:spLocks noGrp="1"/>
          </p:cNvSpPr>
          <p:nvPr>
            <p:ph type="body" sz="half" idx="2"/>
          </p:nvPr>
        </p:nvSpPr>
        <p:spPr>
          <a:xfrm>
            <a:off x="3063219" y="2410864"/>
            <a:ext cx="3932237" cy="567647"/>
          </a:xfrm>
          <a:prstGeom prst="rect">
            <a:avLst/>
          </a:prstGeom>
        </p:spPr>
        <p:txBody>
          <a:bodyPr>
            <a:noAutofit/>
          </a:bodyPr>
          <a:lstStyle>
            <a:lvl1pPr marL="0" indent="0">
              <a:lnSpc>
                <a:spcPct val="100000"/>
              </a:lnSpc>
              <a:spcBef>
                <a:spcPts val="400"/>
              </a:spcBef>
              <a:spcAft>
                <a:spcPts val="400"/>
              </a:spcAft>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Marcador de número de diapositiva 6">
            <a:extLst>
              <a:ext uri="{FF2B5EF4-FFF2-40B4-BE49-F238E27FC236}">
                <a16:creationId xmlns:a16="http://schemas.microsoft.com/office/drawing/2014/main" id="{3E2A8D32-E08F-7C45-9DDB-242CBE13D6F3}"/>
              </a:ext>
            </a:extLst>
          </p:cNvPr>
          <p:cNvSpPr>
            <a:spLocks noGrp="1"/>
          </p:cNvSpPr>
          <p:nvPr>
            <p:ph type="sldNum" sz="quarter" idx="12"/>
          </p:nvPr>
        </p:nvSpPr>
        <p:spPr>
          <a:xfrm>
            <a:off x="585788" y="6303963"/>
            <a:ext cx="832046" cy="365125"/>
          </a:xfrm>
          <a:prstGeom prst="rect">
            <a:avLst/>
          </a:prstGeom>
        </p:spPr>
        <p:txBody>
          <a:bodyPr/>
          <a:lstStyle/>
          <a:p>
            <a:fld id="{61D354A8-554D-F140-95BD-D51828942171}" type="slidenum">
              <a:rPr lang="es-ES" smtClean="0"/>
              <a:t>‹#›</a:t>
            </a:fld>
            <a:endParaRPr lang="es-ES" dirty="0"/>
          </a:p>
        </p:txBody>
      </p:sp>
      <p:sp>
        <p:nvSpPr>
          <p:cNvPr id="10" name="Marcador de texto 2">
            <a:extLst>
              <a:ext uri="{FF2B5EF4-FFF2-40B4-BE49-F238E27FC236}">
                <a16:creationId xmlns:a16="http://schemas.microsoft.com/office/drawing/2014/main" id="{C4039613-B953-DA4E-BE3C-998C7D0B51E7}"/>
              </a:ext>
            </a:extLst>
          </p:cNvPr>
          <p:cNvSpPr>
            <a:spLocks noGrp="1"/>
          </p:cNvSpPr>
          <p:nvPr>
            <p:ph type="body" idx="1" hasCustomPrompt="1"/>
          </p:nvPr>
        </p:nvSpPr>
        <p:spPr>
          <a:xfrm>
            <a:off x="596900" y="1076312"/>
            <a:ext cx="7111516" cy="362322"/>
          </a:xfrm>
          <a:prstGeom prst="rect">
            <a:avLst/>
          </a:prstGeom>
        </p:spPr>
        <p:txBody>
          <a:bodyPr anchor="t">
            <a:noAutofit/>
          </a:bodyPr>
          <a:lstStyle>
            <a:lvl1pPr marL="0" indent="0">
              <a:buNone/>
              <a:defRPr sz="2200" b="0">
                <a:solidFill>
                  <a:srgbClr val="009A77"/>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añadir el subtítulo</a:t>
            </a:r>
          </a:p>
        </p:txBody>
      </p:sp>
      <p:sp>
        <p:nvSpPr>
          <p:cNvPr id="15" name="Marcador de texto 3">
            <a:extLst>
              <a:ext uri="{FF2B5EF4-FFF2-40B4-BE49-F238E27FC236}">
                <a16:creationId xmlns:a16="http://schemas.microsoft.com/office/drawing/2014/main" id="{C750F539-9784-8047-8011-8388F48F4BDD}"/>
              </a:ext>
            </a:extLst>
          </p:cNvPr>
          <p:cNvSpPr>
            <a:spLocks noGrp="1"/>
          </p:cNvSpPr>
          <p:nvPr>
            <p:ph type="body" sz="half" idx="13"/>
          </p:nvPr>
        </p:nvSpPr>
        <p:spPr>
          <a:xfrm>
            <a:off x="3088211" y="3479297"/>
            <a:ext cx="3932237" cy="567647"/>
          </a:xfrm>
          <a:prstGeom prst="rect">
            <a:avLst/>
          </a:prstGeom>
        </p:spPr>
        <p:txBody>
          <a:bodyPr>
            <a:noAutofit/>
          </a:bodyPr>
          <a:lstStyle>
            <a:lvl1pPr marL="0" indent="0">
              <a:lnSpc>
                <a:spcPct val="100000"/>
              </a:lnSpc>
              <a:spcBef>
                <a:spcPts val="400"/>
              </a:spcBef>
              <a:spcAft>
                <a:spcPts val="400"/>
              </a:spcAft>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0" name="Marcador de texto 3">
            <a:extLst>
              <a:ext uri="{FF2B5EF4-FFF2-40B4-BE49-F238E27FC236}">
                <a16:creationId xmlns:a16="http://schemas.microsoft.com/office/drawing/2014/main" id="{F51F613B-6AF0-B049-BE7A-81ACD830BAE2}"/>
              </a:ext>
            </a:extLst>
          </p:cNvPr>
          <p:cNvSpPr>
            <a:spLocks noGrp="1"/>
          </p:cNvSpPr>
          <p:nvPr>
            <p:ph type="body" sz="half" idx="14"/>
          </p:nvPr>
        </p:nvSpPr>
        <p:spPr>
          <a:xfrm>
            <a:off x="3088211" y="4558083"/>
            <a:ext cx="3932237" cy="567647"/>
          </a:xfrm>
          <a:prstGeom prst="rect">
            <a:avLst/>
          </a:prstGeom>
        </p:spPr>
        <p:txBody>
          <a:bodyPr>
            <a:noAutofit/>
          </a:bodyPr>
          <a:lstStyle>
            <a:lvl1pPr marL="0" indent="0">
              <a:lnSpc>
                <a:spcPct val="100000"/>
              </a:lnSpc>
              <a:spcBef>
                <a:spcPts val="400"/>
              </a:spcBef>
              <a:spcAft>
                <a:spcPts val="400"/>
              </a:spcAft>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Título 1">
            <a:extLst>
              <a:ext uri="{FF2B5EF4-FFF2-40B4-BE49-F238E27FC236}">
                <a16:creationId xmlns:a16="http://schemas.microsoft.com/office/drawing/2014/main" id="{513561E6-B844-0647-8C91-CF0FFEB069DD}"/>
              </a:ext>
            </a:extLst>
          </p:cNvPr>
          <p:cNvSpPr>
            <a:spLocks noGrp="1"/>
          </p:cNvSpPr>
          <p:nvPr>
            <p:ph type="title" hasCustomPrompt="1"/>
          </p:nvPr>
        </p:nvSpPr>
        <p:spPr>
          <a:xfrm>
            <a:off x="604838" y="530321"/>
            <a:ext cx="10515600" cy="466187"/>
          </a:xfrm>
        </p:spPr>
        <p:txBody>
          <a:bodyPr>
            <a:noAutofit/>
          </a:bodyPr>
          <a:lstStyle>
            <a:lvl1pPr>
              <a:defRPr sz="3000" b="1">
                <a:solidFill>
                  <a:srgbClr val="414140"/>
                </a:solidFill>
              </a:defRPr>
            </a:lvl1pPr>
          </a:lstStyle>
          <a:p>
            <a:r>
              <a:rPr lang="es-ES" dirty="0"/>
              <a:t>Haga clic para añadir el título</a:t>
            </a:r>
          </a:p>
        </p:txBody>
      </p:sp>
      <p:sp>
        <p:nvSpPr>
          <p:cNvPr id="24" name="Rectángulo 23">
            <a:extLst>
              <a:ext uri="{FF2B5EF4-FFF2-40B4-BE49-F238E27FC236}">
                <a16:creationId xmlns:a16="http://schemas.microsoft.com/office/drawing/2014/main" id="{13A69DF0-70A1-1E44-A24C-136F8E727857}"/>
              </a:ext>
            </a:extLst>
          </p:cNvPr>
          <p:cNvSpPr/>
          <p:nvPr userDrawn="1"/>
        </p:nvSpPr>
        <p:spPr>
          <a:xfrm>
            <a:off x="-5533" y="6721687"/>
            <a:ext cx="12197533" cy="136313"/>
          </a:xfrm>
          <a:prstGeom prst="rect">
            <a:avLst/>
          </a:prstGeom>
          <a:solidFill>
            <a:srgbClr val="009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15666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FAA2931-4892-8741-A5B5-8F0A52E8BE8C}"/>
              </a:ext>
            </a:extLst>
          </p:cNvPr>
          <p:cNvSpPr>
            <a:spLocks noGrp="1"/>
          </p:cNvSpPr>
          <p:nvPr>
            <p:ph type="title"/>
          </p:nvPr>
        </p:nvSpPr>
        <p:spPr>
          <a:xfrm>
            <a:off x="581507" y="534988"/>
            <a:ext cx="10515600" cy="492428"/>
          </a:xfrm>
          <a:prstGeom prst="rect">
            <a:avLst/>
          </a:prstGeom>
        </p:spPr>
        <p:txBody>
          <a:bodyPr vert="horz" lIns="91440" tIns="45720" rIns="91440" bIns="45720" rtlCol="0" anchor="t">
            <a:no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C6C70897-F500-AF49-AF00-E88301931E81}"/>
              </a:ext>
            </a:extLst>
          </p:cNvPr>
          <p:cNvSpPr>
            <a:spLocks noGrp="1"/>
          </p:cNvSpPr>
          <p:nvPr>
            <p:ph type="body" idx="1"/>
          </p:nvPr>
        </p:nvSpPr>
        <p:spPr>
          <a:xfrm>
            <a:off x="581507" y="1825625"/>
            <a:ext cx="10515600" cy="4351338"/>
          </a:xfrm>
          <a:prstGeom prst="rect">
            <a:avLst/>
          </a:prstGeom>
        </p:spPr>
        <p:txBody>
          <a:bodyPr vert="horz" lIns="91440" tIns="45720" rIns="91440" bIns="45720" rtlCol="0">
            <a:no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8" name="Marcador de número de diapositiva 5">
            <a:extLst>
              <a:ext uri="{FF2B5EF4-FFF2-40B4-BE49-F238E27FC236}">
                <a16:creationId xmlns:a16="http://schemas.microsoft.com/office/drawing/2014/main" id="{8DB34DF5-0ABD-F04D-B622-444A9C0B6A60}"/>
              </a:ext>
            </a:extLst>
          </p:cNvPr>
          <p:cNvSpPr>
            <a:spLocks noGrp="1"/>
          </p:cNvSpPr>
          <p:nvPr>
            <p:ph type="sldNum" sz="quarter" idx="4"/>
          </p:nvPr>
        </p:nvSpPr>
        <p:spPr>
          <a:xfrm>
            <a:off x="596900" y="6300691"/>
            <a:ext cx="2743200" cy="365125"/>
          </a:xfrm>
          <a:prstGeom prst="rect">
            <a:avLst/>
          </a:prstGeom>
        </p:spPr>
        <p:txBody>
          <a:bodyPr/>
          <a:lstStyle>
            <a:lvl1pPr algn="l">
              <a:defRPr sz="900">
                <a:solidFill>
                  <a:srgbClr val="414140"/>
                </a:solidFill>
                <a:latin typeface="Arial" panose="020B0604020202020204" pitchFamily="34" charset="0"/>
                <a:cs typeface="Arial" panose="020B0604020202020204" pitchFamily="34" charset="0"/>
              </a:defRPr>
            </a:lvl1pPr>
          </a:lstStyle>
          <a:p>
            <a:fld id="{61D354A8-554D-F140-95BD-D51828942171}" type="slidenum">
              <a:rPr lang="es-ES" smtClean="0"/>
              <a:pPr/>
              <a:t>‹#›</a:t>
            </a:fld>
            <a:endParaRPr lang="es-ES" dirty="0"/>
          </a:p>
        </p:txBody>
      </p:sp>
    </p:spTree>
    <p:extLst>
      <p:ext uri="{BB962C8B-B14F-4D97-AF65-F5344CB8AC3E}">
        <p14:creationId xmlns:p14="http://schemas.microsoft.com/office/powerpoint/2010/main" val="1697145785"/>
      </p:ext>
    </p:extLst>
  </p:cSld>
  <p:clrMap bg1="lt1" tx1="dk1" bg2="lt2" tx2="dk2" accent1="accent1" accent2="accent2" accent3="accent3" accent4="accent4" accent5="accent5" accent6="accent6" hlink="hlink" folHlink="folHlink"/>
  <p:sldLayoutIdLst>
    <p:sldLayoutId id="2147483660" r:id="rId1"/>
    <p:sldLayoutId id="2147483659" r:id="rId2"/>
    <p:sldLayoutId id="2147483653" r:id="rId3"/>
    <p:sldLayoutId id="2147483671" r:id="rId4"/>
    <p:sldLayoutId id="2147483662" r:id="rId5"/>
    <p:sldLayoutId id="2147483666" r:id="rId6"/>
    <p:sldLayoutId id="2147483654" r:id="rId7"/>
    <p:sldLayoutId id="2147483651" r:id="rId8"/>
    <p:sldLayoutId id="2147483663" r:id="rId9"/>
    <p:sldLayoutId id="2147483673" r:id="rId10"/>
    <p:sldLayoutId id="2147483656" r:id="rId11"/>
    <p:sldLayoutId id="2147483672" r:id="rId12"/>
    <p:sldLayoutId id="2147483668" r:id="rId13"/>
    <p:sldLayoutId id="2147483669" r:id="rId14"/>
    <p:sldLayoutId id="2147483650" r:id="rId15"/>
    <p:sldLayoutId id="2147483667" r:id="rId16"/>
    <p:sldLayoutId id="2147483664" r:id="rId17"/>
    <p:sldLayoutId id="2147483665" r:id="rId18"/>
    <p:sldLayoutId id="2147483652" r:id="rId19"/>
    <p:sldLayoutId id="2147483661" r:id="rId20"/>
    <p:sldLayoutId id="2147483649" r:id="rId21"/>
    <p:sldLayoutId id="2147483674" r:id="rId22"/>
    <p:sldLayoutId id="2147483658" r:id="rId23"/>
    <p:sldLayoutId id="2147483676" r:id="rId24"/>
    <p:sldLayoutId id="2147483675" r:id="rId25"/>
    <p:sldLayoutId id="2147483677" r:id="rId26"/>
  </p:sldLayoutIdLst>
  <p:hf hdr="0" ftr="0" dt="0"/>
  <p:txStyles>
    <p:titleStyle>
      <a:lvl1pPr algn="l" defTabSz="914400" rtl="0" eaLnBrk="1" latinLnBrk="0" hangingPunct="1">
        <a:lnSpc>
          <a:spcPct val="90000"/>
        </a:lnSpc>
        <a:spcBef>
          <a:spcPct val="0"/>
        </a:spcBef>
        <a:buNone/>
        <a:defRPr sz="3000" b="1" kern="1200">
          <a:solidFill>
            <a:srgbClr val="41414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41414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41414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1414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1414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141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5" userDrawn="1">
          <p15:clr>
            <a:srgbClr val="F26B43"/>
          </p15:clr>
        </p15:guide>
        <p15:guide id="2" pos="369">
          <p15:clr>
            <a:srgbClr val="F26B43"/>
          </p15:clr>
        </p15:guide>
        <p15:guide id="3" orient="horz" pos="4201">
          <p15:clr>
            <a:srgbClr val="F26B43"/>
          </p15:clr>
        </p15:guide>
        <p15:guide id="4" pos="7310">
          <p15:clr>
            <a:srgbClr val="F26B43"/>
          </p15:clr>
        </p15:guide>
        <p15:guide id="5" orient="horz" pos="1139">
          <p15:clr>
            <a:srgbClr val="F26B43"/>
          </p15:clr>
        </p15:guide>
        <p15:guide id="6" orient="horz" pos="91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5.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ítulo 1" descr="" title="">
            <a:extLst>
              <a:ext uri="{FF2B5EF4-FFF2-40B4-BE49-F238E27FC236}">
                <a16:creationId xmlns:a16="http://schemas.microsoft.com/office/drawing/2014/main" id="{CB3BD75B-A7A5-FC41-B272-736271220C1D}"/>
              </a:ext>
            </a:extLst>
          </p:cNvPr>
          <p:cNvSpPr>
            <a:spLocks noGrp="1"/>
          </p:cNvSpPr>
          <p:nvPr>
            <p:ph type="ctrTitle"/>
          </p:nvPr>
        </p:nvSpPr>
        <p:spPr/>
        <p:txBody>
          <a:bodyPr/>
          <a:lstStyle/>
          <a:p>
            <a:r>
              <a:rPr lang="es-MX" sz="2200" dirty="0"/>
              <a:t>Expatriados españoles en México:</a:t>
            </a:r>
            <a:br>
              <a:rPr lang="es-MX" sz="2200" dirty="0"/>
            </a:br>
            <a:r>
              <a:rPr lang="es-MX" sz="2200" dirty="0"/>
              <a:t>Obligaciones en ambos países y</a:t>
            </a:r>
            <a:r>
              <a:rPr lang="es-ES" sz="2200" dirty="0"/>
              <a:t> aspectos relevantes de la declaración anual de ISR</a:t>
            </a:r>
          </a:p>
        </p:txBody>
      </p:sp>
      <p:sp>
        <p:nvSpPr>
          <p:cNvPr id="3" name="Subtítulo 2" descr="" title="">
            <a:extLst>
              <a:ext uri="{FF2B5EF4-FFF2-40B4-BE49-F238E27FC236}">
                <a16:creationId xmlns:a16="http://schemas.microsoft.com/office/drawing/2014/main" id="{0EE80E2A-029E-8747-BA50-F30440C6DEC1}"/>
              </a:ext>
            </a:extLst>
          </p:cNvPr>
          <p:cNvSpPr>
            <a:spLocks noGrp="1"/>
          </p:cNvSpPr>
          <p:nvPr>
            <p:ph type="subTitle" idx="1"/>
          </p:nvPr>
        </p:nvSpPr>
        <p:spPr/>
        <p:txBody>
          <a:bodyPr/>
          <a:lstStyle/>
          <a:p>
            <a:r>
              <a:rPr lang="es-MX" dirty="0"/>
              <a:t>Ricardo Fernández de Arellano</a:t>
            </a:r>
          </a:p>
          <a:p>
            <a:r>
              <a:rPr lang="es-MX" sz="1800" dirty="0"/>
              <a:t>18 de abril de 2023</a:t>
            </a:r>
            <a:endParaRPr lang="es-ES" sz="1800" dirty="0"/>
          </a:p>
        </p:txBody>
      </p:sp>
    </p:spTree>
    <p:extLst>
      <p:ext uri="{BB962C8B-B14F-4D97-AF65-F5344CB8AC3E}">
        <p14:creationId xmlns:p14="http://schemas.microsoft.com/office/powerpoint/2010/main" val="3200565788"/>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p:cNvSpPr>
            <a:spLocks noGrp="1"/>
          </p:cNvSpPr>
          <p:nvPr>
            <p:ph type="sldNum" sz="quarter" idx="12"/>
          </p:nvPr>
        </p:nvSpPr>
        <p:spPr/>
        <p:txBody>
          <a:bodyPr/>
          <a:lstStyle/>
          <a:p>
            <a:fld id="{61D354A8-554D-F140-95BD-D51828942171}" type="slidenum">
              <a:rPr lang="es-ES" smtClean="0"/>
              <a:pPr/>
              <a:t>10</a:t>
            </a:fld>
            <a:endParaRPr lang="es-ES" dirty="0"/>
          </a:p>
        </p:txBody>
      </p:sp>
      <p:sp>
        <p:nvSpPr>
          <p:cNvPr id="3" name="Title 2" descr="" title=""/>
          <p:cNvSpPr>
            <a:spLocks noGrp="1"/>
          </p:cNvSpPr>
          <p:nvPr>
            <p:ph type="title"/>
          </p:nvPr>
        </p:nvSpPr>
        <p:spPr/>
        <p:txBody>
          <a:bodyPr/>
          <a:lstStyle/>
          <a:p>
            <a:r>
              <a:rPr lang="es-MX" dirty="0"/>
              <a:t>Obligaciones fiscales en España y México</a:t>
            </a:r>
            <a:endParaRPr lang="es-ES" dirty="0"/>
          </a:p>
        </p:txBody>
      </p:sp>
      <p:sp>
        <p:nvSpPr>
          <p:cNvPr id="4" name="Text Placeholder 3" descr="" title=""/>
          <p:cNvSpPr>
            <a:spLocks noGrp="1"/>
          </p:cNvSpPr>
          <p:nvPr>
            <p:ph type="body" idx="13"/>
          </p:nvPr>
        </p:nvSpPr>
        <p:spPr>
          <a:xfrm>
            <a:off x="596899" y="1076312"/>
            <a:ext cx="9756775" cy="362322"/>
          </a:xfrm>
        </p:spPr>
        <p:txBody>
          <a:bodyPr/>
          <a:lstStyle/>
          <a:p>
            <a:r>
              <a:rPr lang="es-ES" dirty="0"/>
              <a:t>Escenario 2: Residente fiscal en México y no residente en España</a:t>
            </a:r>
          </a:p>
        </p:txBody>
      </p:sp>
      <p:sp>
        <p:nvSpPr>
          <p:cNvPr id="5" name="Content Placeholder 2" descr="" title="">
            <a:extLst>
              <a:ext uri="{FF2B5EF4-FFF2-40B4-BE49-F238E27FC236}">
                <a16:creationId xmlns:a16="http://schemas.microsoft.com/office/drawing/2014/main" id="{8290E27D-2CBA-FCE9-D2E1-BC8050036A18}"/>
              </a:ext>
            </a:extLst>
          </p:cNvPr>
          <p:cNvSpPr>
            <a:spLocks noGrp="1"/>
          </p:cNvSpPr>
          <p:nvPr>
            <p:ph idx="1"/>
          </p:nvPr>
        </p:nvSpPr>
        <p:spPr>
          <a:xfrm>
            <a:off x="719137" y="1617636"/>
            <a:ext cx="10999787" cy="4519516"/>
          </a:xfrm>
        </p:spPr>
        <p:txBody>
          <a:bodyPr/>
          <a:lstStyle/>
          <a:p>
            <a:pPr marL="180975" lvl="1" indent="-180975">
              <a:buNone/>
            </a:pPr>
            <a:r>
              <a:rPr lang="es-ES" b="1" u="sng" dirty="0"/>
              <a:t>Tributación en España</a:t>
            </a:r>
          </a:p>
          <a:p>
            <a:pPr lvl="1"/>
            <a:r>
              <a:rPr lang="es-ES_tradnl" sz="1400" dirty="0"/>
              <a:t>Tributación únicamente por la renta obtenida o producida en territorio español de acuerdo con la normativa contenida en el Texto Refundido de la Ley del Impuesto sobre la Renta de No Residentes aprobado por el Real Decreto Legislativo 5/2004, de 5 de marzo (“</a:t>
            </a:r>
            <a:r>
              <a:rPr lang="es-ES_tradnl" sz="1400" b="1" dirty="0"/>
              <a:t>Ley del IRNR</a:t>
            </a:r>
            <a:r>
              <a:rPr lang="es-ES_tradnl" sz="1400" dirty="0"/>
              <a:t>”).</a:t>
            </a:r>
            <a:endParaRPr lang="es-ES" sz="1400" dirty="0"/>
          </a:p>
          <a:p>
            <a:pPr lvl="1"/>
            <a:r>
              <a:rPr lang="es-ES_tradnl" sz="1400" dirty="0"/>
              <a:t>En el caso de los rendimientos del trabajo, el artículo 13.1.c) de la Ley del IRNR especifica que se entienden obtenidos en España aquellos rendimientos que deriven directa o indirectamente de una actividad desarrollada en territorio español.</a:t>
            </a:r>
            <a:endParaRPr lang="es-ES" sz="1400" dirty="0"/>
          </a:p>
          <a:p>
            <a:pPr lvl="1"/>
            <a:r>
              <a:rPr lang="es-ES_tradnl" sz="1400" dirty="0"/>
              <a:t>Sobre los rendimientos obtenidos se aplicaría un tipo de gravamen fijo del 24%, estando la base imponible constituida por los rendimientos íntegros obtenidos (sin posibilidad de deducción alguna en este caso).</a:t>
            </a:r>
            <a:endParaRPr lang="es-ES" sz="1400" dirty="0"/>
          </a:p>
          <a:p>
            <a:pPr lvl="1"/>
            <a:r>
              <a:rPr lang="es-ES_tradnl" sz="1400" dirty="0"/>
              <a:t>Con carácter general, los ingresos que percibiera el personal desplazado a México no quedarían sometidos a tributación en España al no derivar de trabajos desarrollados en territorio español.</a:t>
            </a:r>
          </a:p>
          <a:p>
            <a:pPr lvl="1"/>
            <a:r>
              <a:rPr lang="es-ES_tradnl" sz="1400" dirty="0"/>
              <a:t>Otras rentas sujetas a tributación: rendimientos del capital mobiliario, rendimientos del capital inmobiliario, imputaciones de renta, etc.</a:t>
            </a:r>
            <a:endParaRPr lang="es-ES" sz="1400" dirty="0"/>
          </a:p>
          <a:p>
            <a:pPr lvl="1"/>
            <a:endParaRPr lang="es-ES" sz="1400" dirty="0"/>
          </a:p>
          <a:p>
            <a:pPr lvl="2"/>
            <a:endParaRPr lang="es-ES" sz="1400" dirty="0"/>
          </a:p>
        </p:txBody>
      </p:sp>
    </p:spTree>
    <p:extLst>
      <p:ext uri="{BB962C8B-B14F-4D97-AF65-F5344CB8AC3E}">
        <p14:creationId xmlns:p14="http://schemas.microsoft.com/office/powerpoint/2010/main" val="4114961281"/>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p:cNvSpPr>
            <a:spLocks noGrp="1"/>
          </p:cNvSpPr>
          <p:nvPr>
            <p:ph type="sldNum" sz="quarter" idx="12"/>
          </p:nvPr>
        </p:nvSpPr>
        <p:spPr/>
        <p:txBody>
          <a:bodyPr/>
          <a:lstStyle/>
          <a:p>
            <a:fld id="{61D354A8-554D-F140-95BD-D51828942171}" type="slidenum">
              <a:rPr lang="es-ES" smtClean="0"/>
              <a:pPr/>
              <a:t>11</a:t>
            </a:fld>
            <a:endParaRPr lang="es-ES" dirty="0"/>
          </a:p>
        </p:txBody>
      </p:sp>
      <p:sp>
        <p:nvSpPr>
          <p:cNvPr id="3" name="Title 2" descr="" title=""/>
          <p:cNvSpPr>
            <a:spLocks noGrp="1"/>
          </p:cNvSpPr>
          <p:nvPr>
            <p:ph type="title"/>
          </p:nvPr>
        </p:nvSpPr>
        <p:spPr/>
        <p:txBody>
          <a:bodyPr/>
          <a:lstStyle/>
          <a:p>
            <a:r>
              <a:rPr lang="es-MX" dirty="0"/>
              <a:t>Obligaciones fiscales en España y México</a:t>
            </a:r>
            <a:endParaRPr lang="es-ES" dirty="0"/>
          </a:p>
        </p:txBody>
      </p:sp>
      <p:sp>
        <p:nvSpPr>
          <p:cNvPr id="4" name="Text Placeholder 3" descr="" title=""/>
          <p:cNvSpPr>
            <a:spLocks noGrp="1"/>
          </p:cNvSpPr>
          <p:nvPr>
            <p:ph type="body" idx="13"/>
          </p:nvPr>
        </p:nvSpPr>
        <p:spPr>
          <a:xfrm>
            <a:off x="596899" y="1076312"/>
            <a:ext cx="9756775" cy="362322"/>
          </a:xfrm>
        </p:spPr>
        <p:txBody>
          <a:bodyPr/>
          <a:lstStyle/>
          <a:p>
            <a:r>
              <a:rPr lang="es-ES" dirty="0"/>
              <a:t>Escenario 2: Residente fiscal en México y no residente en España</a:t>
            </a:r>
          </a:p>
        </p:txBody>
      </p:sp>
      <p:sp>
        <p:nvSpPr>
          <p:cNvPr id="5" name="Content Placeholder 2" descr="" title="">
            <a:extLst>
              <a:ext uri="{FF2B5EF4-FFF2-40B4-BE49-F238E27FC236}">
                <a16:creationId xmlns:a16="http://schemas.microsoft.com/office/drawing/2014/main" id="{8290E27D-2CBA-FCE9-D2E1-BC8050036A18}"/>
              </a:ext>
            </a:extLst>
          </p:cNvPr>
          <p:cNvSpPr>
            <a:spLocks noGrp="1"/>
          </p:cNvSpPr>
          <p:nvPr>
            <p:ph idx="1"/>
          </p:nvPr>
        </p:nvSpPr>
        <p:spPr>
          <a:xfrm>
            <a:off x="719137" y="1617636"/>
            <a:ext cx="10999787" cy="4519516"/>
          </a:xfrm>
        </p:spPr>
        <p:txBody>
          <a:bodyPr/>
          <a:lstStyle/>
          <a:p>
            <a:pPr marL="180975" lvl="1" indent="-180975">
              <a:buNone/>
            </a:pPr>
            <a:r>
              <a:rPr lang="es-ES" b="1" u="sng" dirty="0"/>
              <a:t>Tributación en Mexico</a:t>
            </a:r>
          </a:p>
          <a:p>
            <a:pPr lvl="1"/>
            <a:r>
              <a:rPr lang="es-ES_tradnl" sz="1400" dirty="0"/>
              <a:t>De acuerdo con lo establecido en la Ley del ISR, los empleados desplazados que adquirieran la residencia fiscal en México estarían sometidos a tributación por su renta mundial, con independencia de la residencia del pagador y del lugar de obtención de dicha renta, de acuerdo con una escala progresiva cuyas tasas actualmente oscilan entre el 1,92% y el 35%. </a:t>
            </a:r>
            <a:endParaRPr lang="es-ES" sz="1400" dirty="0"/>
          </a:p>
          <a:p>
            <a:pPr lvl="1"/>
            <a:r>
              <a:rPr lang="es-ES_tradnl" sz="1400" dirty="0"/>
              <a:t>A este respecto, deberían tomarse en consideración como ingreso sujeto a tributación los salarios y demás prestaciones que deriven de la relación laboral. </a:t>
            </a:r>
            <a:endParaRPr lang="es-ES" sz="1400" dirty="0"/>
          </a:p>
          <a:p>
            <a:pPr lvl="1"/>
            <a:r>
              <a:rPr lang="es-ES_tradnl" sz="1400" dirty="0"/>
              <a:t>En el supuesto de retribuciones abonadas por un empleador residente fiscal en México dicha entidad pagadora estaría obligada a practicar las correspondientes retenciones a cuenta del ISR. El impuesto retenido debería ser ingresado en el fisco mexicano no más tarde del día 17 del mes siguiente a aquél en el que el trabajador obtuvo la renta (para el caso de empleados residentes fiscales en México). </a:t>
            </a:r>
            <a:endParaRPr lang="es-ES" sz="1400" dirty="0"/>
          </a:p>
          <a:p>
            <a:pPr lvl="1"/>
            <a:r>
              <a:rPr lang="es-ES_tradnl" sz="1400" dirty="0"/>
              <a:t>En el caso de ingresos provenientes del extranjero (salario pagado por parte de una compañía española), los propios empleados deberían proceder a calcular su pago provisional y enterarlo mediante declaración a más tardar el día 17 de cada uno de los meses del año de calendario.</a:t>
            </a:r>
            <a:endParaRPr lang="es-ES" sz="1400" dirty="0"/>
          </a:p>
          <a:p>
            <a:pPr lvl="1"/>
            <a:r>
              <a:rPr lang="es-ES_tradnl" sz="1400" dirty="0"/>
              <a:t>Al ser las retenciones un pago provisional y dependiendo del monto de los ingresos percibidos, en este escenario, los expatriados deberían presentar su declaración anual del ISR, a más tardar, en el mes de abril del año siguiente e incluir en la misma todos los ingresos obtenidos en México y en el extranjero. </a:t>
            </a:r>
            <a:endParaRPr lang="es-ES" sz="1400" dirty="0"/>
          </a:p>
          <a:p>
            <a:pPr lvl="1"/>
            <a:r>
              <a:rPr lang="es-ES_tradnl" sz="1400" dirty="0"/>
              <a:t>Cabe señalar que, si se hubiera producido una doble tributación en relación con alguno de los ingresos obtenidos, al presentar la declaración anual en México el empleado podría acreditar el impuesto sobre la renta pagado en el extranjero hasta un determinado límite.</a:t>
            </a:r>
            <a:endParaRPr lang="es-ES" sz="1400" dirty="0"/>
          </a:p>
          <a:p>
            <a:pPr lvl="1"/>
            <a:endParaRPr lang="es-ES" sz="1400" dirty="0"/>
          </a:p>
          <a:p>
            <a:pPr lvl="2"/>
            <a:endParaRPr lang="es-ES" sz="1400" dirty="0"/>
          </a:p>
        </p:txBody>
      </p:sp>
    </p:spTree>
    <p:extLst>
      <p:ext uri="{BB962C8B-B14F-4D97-AF65-F5344CB8AC3E}">
        <p14:creationId xmlns:p14="http://schemas.microsoft.com/office/powerpoint/2010/main" val="783310536"/>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p:cNvSpPr>
            <a:spLocks noGrp="1"/>
          </p:cNvSpPr>
          <p:nvPr>
            <p:ph type="sldNum" sz="quarter" idx="12"/>
          </p:nvPr>
        </p:nvSpPr>
        <p:spPr/>
        <p:txBody>
          <a:bodyPr/>
          <a:lstStyle/>
          <a:p>
            <a:fld id="{61D354A8-554D-F140-95BD-D51828942171}" type="slidenum">
              <a:rPr lang="es-ES" smtClean="0"/>
              <a:pPr/>
              <a:t>12</a:t>
            </a:fld>
            <a:endParaRPr lang="es-ES" dirty="0"/>
          </a:p>
        </p:txBody>
      </p:sp>
      <p:sp>
        <p:nvSpPr>
          <p:cNvPr id="3" name="Title 2" descr="" title=""/>
          <p:cNvSpPr>
            <a:spLocks noGrp="1"/>
          </p:cNvSpPr>
          <p:nvPr>
            <p:ph type="title"/>
          </p:nvPr>
        </p:nvSpPr>
        <p:spPr/>
        <p:txBody>
          <a:bodyPr/>
          <a:lstStyle/>
          <a:p>
            <a:r>
              <a:rPr lang="es-MX" dirty="0"/>
              <a:t>Obligaciones fiscales en España y México</a:t>
            </a:r>
            <a:endParaRPr lang="es-ES" dirty="0"/>
          </a:p>
        </p:txBody>
      </p:sp>
      <p:sp>
        <p:nvSpPr>
          <p:cNvPr id="4" name="Text Placeholder 3" descr="" title=""/>
          <p:cNvSpPr>
            <a:spLocks noGrp="1"/>
          </p:cNvSpPr>
          <p:nvPr>
            <p:ph type="body" idx="13"/>
          </p:nvPr>
        </p:nvSpPr>
        <p:spPr>
          <a:xfrm>
            <a:off x="596899" y="1076312"/>
            <a:ext cx="9756775" cy="362322"/>
          </a:xfrm>
        </p:spPr>
        <p:txBody>
          <a:bodyPr/>
          <a:lstStyle/>
          <a:p>
            <a:r>
              <a:rPr lang="es-ES" dirty="0"/>
              <a:t>Cuadro resumen escenarios de expatriación</a:t>
            </a:r>
          </a:p>
        </p:txBody>
      </p:sp>
      <p:pic>
        <p:nvPicPr>
          <p:cNvPr id="5" name="Picture 4" descr="" title="">
            <a:extLst>
              <a:ext uri="{FF2B5EF4-FFF2-40B4-BE49-F238E27FC236}">
                <a16:creationId xmlns:a16="http://schemas.microsoft.com/office/drawing/2014/main" id="{D59035E4-BCAB-50AA-882B-12E1793ED823}"/>
              </a:ext>
            </a:extLst>
          </p:cNvPr>
          <p:cNvPicPr>
            <a:picLocks noChangeAspect="1"/>
          </p:cNvPicPr>
          <p:nvPr/>
        </p:nvPicPr>
        <p:blipFill>
          <a:blip r:embed="rId2"/>
          <a:stretch>
            <a:fillRect/>
          </a:stretch>
        </p:blipFill>
        <p:spPr>
          <a:xfrm>
            <a:off x="977816" y="1568278"/>
            <a:ext cx="9586204" cy="5097538"/>
          </a:xfrm>
          <a:prstGeom prst="rect">
            <a:avLst/>
          </a:prstGeom>
        </p:spPr>
      </p:pic>
    </p:spTree>
    <p:extLst>
      <p:ext uri="{BB962C8B-B14F-4D97-AF65-F5344CB8AC3E}">
        <p14:creationId xmlns:p14="http://schemas.microsoft.com/office/powerpoint/2010/main" val="549793918"/>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ítulo 1" descr="" title="">
            <a:extLst>
              <a:ext uri="{FF2B5EF4-FFF2-40B4-BE49-F238E27FC236}">
                <a16:creationId xmlns:a16="http://schemas.microsoft.com/office/drawing/2014/main" id="{B76A5C6C-DAAD-C645-8D6A-CB6C85C4CE1F}"/>
              </a:ext>
            </a:extLst>
          </p:cNvPr>
          <p:cNvSpPr>
            <a:spLocks noGrp="1"/>
          </p:cNvSpPr>
          <p:nvPr>
            <p:ph type="title"/>
          </p:nvPr>
        </p:nvSpPr>
        <p:spPr/>
        <p:txBody>
          <a:bodyPr/>
          <a:lstStyle/>
          <a:p>
            <a:r>
              <a:rPr lang="es-MX" dirty="0"/>
              <a:t>Otras cuestiones relevantes</a:t>
            </a:r>
            <a:endParaRPr lang="es-ES" dirty="0"/>
          </a:p>
        </p:txBody>
      </p:sp>
    </p:spTree>
    <p:extLst>
      <p:ext uri="{BB962C8B-B14F-4D97-AF65-F5344CB8AC3E}">
        <p14:creationId xmlns:p14="http://schemas.microsoft.com/office/powerpoint/2010/main" val="4096677991"/>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p:cNvSpPr>
            <a:spLocks noGrp="1"/>
          </p:cNvSpPr>
          <p:nvPr>
            <p:ph type="sldNum" sz="quarter" idx="12"/>
          </p:nvPr>
        </p:nvSpPr>
        <p:spPr/>
        <p:txBody>
          <a:bodyPr/>
          <a:lstStyle/>
          <a:p>
            <a:fld id="{61D354A8-554D-F140-95BD-D51828942171}" type="slidenum">
              <a:rPr lang="es-ES" smtClean="0"/>
              <a:pPr/>
              <a:t>14</a:t>
            </a:fld>
            <a:endParaRPr lang="es-ES" dirty="0"/>
          </a:p>
        </p:txBody>
      </p:sp>
      <p:sp>
        <p:nvSpPr>
          <p:cNvPr id="3" name="Title 2" descr="" title=""/>
          <p:cNvSpPr>
            <a:spLocks noGrp="1"/>
          </p:cNvSpPr>
          <p:nvPr>
            <p:ph type="title"/>
          </p:nvPr>
        </p:nvSpPr>
        <p:spPr/>
        <p:txBody>
          <a:bodyPr/>
          <a:lstStyle/>
          <a:p>
            <a:r>
              <a:rPr lang="es-MX" dirty="0"/>
              <a:t>Otras cuestiones relevantes</a:t>
            </a:r>
            <a:endParaRPr lang="es-ES" dirty="0"/>
          </a:p>
        </p:txBody>
      </p:sp>
      <p:sp>
        <p:nvSpPr>
          <p:cNvPr id="4" name="Text Placeholder 3" descr="" title=""/>
          <p:cNvSpPr>
            <a:spLocks noGrp="1"/>
          </p:cNvSpPr>
          <p:nvPr>
            <p:ph type="body" idx="13"/>
          </p:nvPr>
        </p:nvSpPr>
        <p:spPr>
          <a:xfrm>
            <a:off x="596899" y="1076312"/>
            <a:ext cx="9756775" cy="362322"/>
          </a:xfrm>
        </p:spPr>
        <p:txBody>
          <a:bodyPr/>
          <a:lstStyle/>
          <a:p>
            <a:r>
              <a:rPr lang="es-ES" dirty="0"/>
              <a:t>Beneficios fiscales en materia de expatriación previstos por la Ley del IRPF</a:t>
            </a:r>
          </a:p>
        </p:txBody>
      </p:sp>
      <p:sp>
        <p:nvSpPr>
          <p:cNvPr id="5" name="Content Placeholder 2" descr="" title="">
            <a:extLst>
              <a:ext uri="{FF2B5EF4-FFF2-40B4-BE49-F238E27FC236}">
                <a16:creationId xmlns:a16="http://schemas.microsoft.com/office/drawing/2014/main" id="{8290E27D-2CBA-FCE9-D2E1-BC8050036A18}"/>
              </a:ext>
            </a:extLst>
          </p:cNvPr>
          <p:cNvSpPr>
            <a:spLocks noGrp="1"/>
          </p:cNvSpPr>
          <p:nvPr>
            <p:ph idx="1"/>
          </p:nvPr>
        </p:nvSpPr>
        <p:spPr>
          <a:xfrm>
            <a:off x="700087" y="1803838"/>
            <a:ext cx="10999787" cy="4519516"/>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altLang="es-ES" sz="1200" b="0" i="0" u="none" strike="noStrike" kern="0" cap="none" spc="0" normalizeH="0" baseline="0" noProof="0" dirty="0">
                <a:ln>
                  <a:noFill/>
                </a:ln>
                <a:solidFill>
                  <a:schemeClr val="tx1">
                    <a:lumMod val="65000"/>
                    <a:lumOff val="35000"/>
                  </a:schemeClr>
                </a:solidFill>
                <a:effectLst/>
                <a:uLnTx/>
                <a:uFillTx/>
                <a:latin typeface="+mj-lt"/>
                <a:cs typeface="Arial"/>
                <a:sym typeface="Arial"/>
              </a:rPr>
              <a:t>El artículo 7.p) de la Ley del IRPF establece que estarán exentas, entre otras rentas, los </a:t>
            </a:r>
            <a:r>
              <a:rPr kumimoji="0" lang="es-ES_tradnl" altLang="es-ES" sz="1200" b="0" i="1" u="none" strike="noStrike" kern="0" cap="none" spc="0" normalizeH="0" baseline="0" noProof="0" dirty="0">
                <a:ln>
                  <a:noFill/>
                </a:ln>
                <a:solidFill>
                  <a:schemeClr val="tx1">
                    <a:lumMod val="65000"/>
                    <a:lumOff val="35000"/>
                  </a:schemeClr>
                </a:solidFill>
                <a:effectLst/>
                <a:uLnTx/>
                <a:uFillTx/>
                <a:latin typeface="+mj-lt"/>
                <a:cs typeface="Arial"/>
                <a:sym typeface="Arial"/>
              </a:rPr>
              <a:t>“rendimientos del trabajo percibidos por trabajos efectivamente realizados en el extranjero, con los siguientes requisitos: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_tradnl" altLang="es-ES" sz="1200" b="0" i="1" u="none" strike="noStrike" kern="0" cap="none" spc="0" normalizeH="0" baseline="0" noProof="0" dirty="0">
              <a:ln>
                <a:noFill/>
              </a:ln>
              <a:solidFill>
                <a:schemeClr val="tx1">
                  <a:lumMod val="65000"/>
                  <a:lumOff val="35000"/>
                </a:schemeClr>
              </a:solidFill>
              <a:effectLst/>
              <a:uLnTx/>
              <a:uFillTx/>
              <a:latin typeface="+mj-lt"/>
              <a:cs typeface="Arial"/>
              <a:sym typeface="Arial"/>
            </a:endParaRPr>
          </a:p>
          <a:p>
            <a:pPr marL="268288" marR="0" lvl="1" indent="-268288" algn="just" defTabSz="914400" rtl="0" eaLnBrk="1" fontAlgn="auto" latinLnBrk="0" hangingPunct="1">
              <a:lnSpc>
                <a:spcPct val="100000"/>
              </a:lnSpc>
              <a:spcBef>
                <a:spcPts val="0"/>
              </a:spcBef>
              <a:spcAft>
                <a:spcPts val="0"/>
              </a:spcAft>
              <a:buClrTx/>
              <a:buSzTx/>
              <a:buFontTx/>
              <a:buNone/>
              <a:tabLst/>
              <a:defRPr/>
            </a:pPr>
            <a:r>
              <a:rPr kumimoji="0" lang="es-ES_tradnl" altLang="es-ES" sz="1200" b="0" i="1" u="none" strike="noStrike" kern="0" cap="none" spc="0" normalizeH="0" baseline="0" noProof="0" dirty="0">
                <a:ln>
                  <a:noFill/>
                </a:ln>
                <a:solidFill>
                  <a:schemeClr val="tx1">
                    <a:lumMod val="65000"/>
                    <a:lumOff val="35000"/>
                  </a:schemeClr>
                </a:solidFill>
                <a:effectLst/>
                <a:uLnTx/>
                <a:uFillTx/>
                <a:latin typeface="+mj-lt"/>
                <a:cs typeface="Arial"/>
                <a:sym typeface="Arial"/>
              </a:rPr>
              <a:t>1.º 	Que dichos trabajos se realicen para una empresa o entidad no residente en España o un establecimiento permanente radicado en el extranjero </a:t>
            </a:r>
            <a:r>
              <a:rPr kumimoji="0" lang="es-ES_tradnl" altLang="es-ES" sz="1200" b="1" i="1" u="none" strike="noStrike" kern="0" cap="none" spc="0" normalizeH="0" baseline="0" noProof="0" dirty="0">
                <a:ln>
                  <a:noFill/>
                </a:ln>
                <a:solidFill>
                  <a:schemeClr val="tx1">
                    <a:lumMod val="65000"/>
                    <a:lumOff val="35000"/>
                  </a:schemeClr>
                </a:solidFill>
                <a:effectLst/>
                <a:uLnTx/>
                <a:uFillTx/>
                <a:latin typeface="+mj-lt"/>
                <a:cs typeface="Arial"/>
                <a:sym typeface="Arial"/>
              </a:rPr>
              <a:t>en las condiciones que reglamentariamente se establezcan. En particular, cuando la entidad destinataria de los trabajos esté vinculada con la entidad empleadora del trabajador o con aquella en la que preste sus servicios, deberán cumplirse los requisitos previstos en el apartado 5 de artículo 16 del texto refundido de la Ley del Impuesto de Sociedades, aprobado por el Real Decreto Legislativo 4/2004, de 5 de marzo</a:t>
            </a:r>
          </a:p>
          <a:p>
            <a:pPr marL="715963" marR="0" lvl="1" indent="-357188" algn="just" defTabSz="914400" rtl="0" eaLnBrk="1" fontAlgn="auto" latinLnBrk="0" hangingPunct="1">
              <a:lnSpc>
                <a:spcPct val="100000"/>
              </a:lnSpc>
              <a:spcBef>
                <a:spcPts val="0"/>
              </a:spcBef>
              <a:spcAft>
                <a:spcPts val="0"/>
              </a:spcAft>
              <a:buClrTx/>
              <a:buSzTx/>
              <a:buFontTx/>
              <a:buNone/>
              <a:tabLst/>
              <a:defRPr/>
            </a:pPr>
            <a:endParaRPr kumimoji="0" lang="es-ES_tradnl" altLang="es-ES" sz="1200" b="1" i="1" u="none" strike="noStrike" kern="0" cap="none" spc="0" normalizeH="0" baseline="0" noProof="0" dirty="0">
              <a:ln>
                <a:noFill/>
              </a:ln>
              <a:solidFill>
                <a:schemeClr val="tx1">
                  <a:lumMod val="65000"/>
                  <a:lumOff val="35000"/>
                </a:schemeClr>
              </a:solidFill>
              <a:effectLst/>
              <a:uLnTx/>
              <a:uFillTx/>
              <a:latin typeface="+mj-lt"/>
              <a:cs typeface="Arial"/>
              <a:sym typeface="Arial"/>
            </a:endParaRPr>
          </a:p>
          <a:p>
            <a:pPr marL="268288" marR="0" lvl="1" indent="-268288" algn="just" defTabSz="914400" rtl="0" eaLnBrk="1" fontAlgn="auto" latinLnBrk="0" hangingPunct="1">
              <a:lnSpc>
                <a:spcPct val="100000"/>
              </a:lnSpc>
              <a:spcBef>
                <a:spcPts val="0"/>
              </a:spcBef>
              <a:spcAft>
                <a:spcPts val="0"/>
              </a:spcAft>
              <a:buClrTx/>
              <a:buSzTx/>
              <a:buFontTx/>
              <a:buNone/>
              <a:tabLst/>
              <a:defRPr/>
            </a:pPr>
            <a:r>
              <a:rPr kumimoji="0" lang="es-ES_tradnl" altLang="es-ES" sz="1200" b="0" i="1" u="none" strike="noStrike" kern="0" cap="none" spc="0" normalizeH="0" baseline="0" noProof="0" dirty="0">
                <a:ln>
                  <a:noFill/>
                </a:ln>
                <a:solidFill>
                  <a:schemeClr val="tx1">
                    <a:lumMod val="65000"/>
                    <a:lumOff val="35000"/>
                  </a:schemeClr>
                </a:solidFill>
                <a:effectLst/>
                <a:uLnTx/>
                <a:uFillTx/>
                <a:latin typeface="+mj-lt"/>
                <a:cs typeface="Arial"/>
                <a:sym typeface="Arial"/>
              </a:rPr>
              <a:t>2.º 	Que en el territorio en que se realicen los trabajos se aplique un impuesto de naturaleza idéntica o análoga a la de este impuesto y no se trate de un país o territorio que haya sido calificado reglamentariamente como paraíso fiscal. </a:t>
            </a:r>
            <a:r>
              <a:rPr kumimoji="0" lang="es-ES_tradnl" altLang="es-ES" sz="1200" b="1" i="1" u="none" strike="noStrike" kern="0" cap="none" spc="0" normalizeH="0" baseline="0" noProof="0" dirty="0">
                <a:ln>
                  <a:noFill/>
                </a:ln>
                <a:solidFill>
                  <a:schemeClr val="tx1">
                    <a:lumMod val="65000"/>
                    <a:lumOff val="35000"/>
                  </a:schemeClr>
                </a:solidFill>
                <a:effectLst/>
                <a:uLnTx/>
                <a:uFillTx/>
                <a:latin typeface="+mj-lt"/>
                <a:cs typeface="Arial"/>
                <a:sym typeface="Arial"/>
              </a:rPr>
              <a:t>Se considerará cumplido este requisito cuando el país o territorio en el que se realicen los trabajos tenga suscrito con España un convenio para evitar la doble imposición internacional que contenga una cláusula de intercambio de información.</a:t>
            </a:r>
          </a:p>
          <a:p>
            <a:pPr marL="268288" marR="0" lvl="1" indent="-268288" algn="just" defTabSz="914400" rtl="0" eaLnBrk="1" fontAlgn="auto" latinLnBrk="0" hangingPunct="1">
              <a:lnSpc>
                <a:spcPct val="100000"/>
              </a:lnSpc>
              <a:spcBef>
                <a:spcPts val="0"/>
              </a:spcBef>
              <a:spcAft>
                <a:spcPts val="0"/>
              </a:spcAft>
              <a:buClrTx/>
              <a:buSzTx/>
              <a:buFontTx/>
              <a:buNone/>
              <a:tabLst/>
              <a:defRPr/>
            </a:pPr>
            <a:endParaRPr kumimoji="0" lang="es-ES_tradnl" altLang="es-ES" sz="1200" b="1" i="1" u="none" strike="noStrike" kern="0" cap="none" spc="0" normalizeH="0" baseline="0" noProof="0" dirty="0">
              <a:ln>
                <a:noFill/>
              </a:ln>
              <a:solidFill>
                <a:schemeClr val="tx1">
                  <a:lumMod val="65000"/>
                  <a:lumOff val="35000"/>
                </a:schemeClr>
              </a:solidFill>
              <a:effectLst/>
              <a:uLnTx/>
              <a:uFillTx/>
              <a:latin typeface="+mj-lt"/>
              <a:cs typeface="Arial"/>
              <a:sym typeface="Arial"/>
            </a:endParaRPr>
          </a:p>
          <a:p>
            <a:pPr marL="268288" marR="0" lvl="1" indent="0" algn="just" defTabSz="914400" rtl="0" eaLnBrk="1" fontAlgn="auto" latinLnBrk="0" hangingPunct="1">
              <a:lnSpc>
                <a:spcPct val="100000"/>
              </a:lnSpc>
              <a:spcBef>
                <a:spcPts val="0"/>
              </a:spcBef>
              <a:spcAft>
                <a:spcPts val="0"/>
              </a:spcAft>
              <a:buClrTx/>
              <a:buSzTx/>
              <a:buFontTx/>
              <a:buNone/>
              <a:tabLst/>
              <a:defRPr/>
            </a:pPr>
            <a:r>
              <a:rPr kumimoji="0" lang="es-ES_tradnl" altLang="es-ES" sz="1200" b="0" i="1" u="none" strike="noStrike" kern="0" cap="none" spc="0" normalizeH="0" baseline="0" noProof="0" dirty="0">
                <a:ln>
                  <a:noFill/>
                </a:ln>
                <a:solidFill>
                  <a:schemeClr val="tx1">
                    <a:lumMod val="65000"/>
                    <a:lumOff val="35000"/>
                  </a:schemeClr>
                </a:solidFill>
                <a:effectLst/>
                <a:uLnTx/>
                <a:uFillTx/>
                <a:latin typeface="+mj-lt"/>
                <a:cs typeface="Arial"/>
                <a:sym typeface="Arial"/>
              </a:rPr>
              <a:t>La exención se aplicará a las retribuciones devengadas durante los días de estancia en el extranjero, con el </a:t>
            </a:r>
            <a:r>
              <a:rPr kumimoji="0" lang="es-ES_tradnl" altLang="es-ES" sz="1200" b="1" i="1" u="none" strike="noStrike" kern="0" cap="none" spc="0" normalizeH="0" baseline="0" noProof="0" dirty="0">
                <a:ln>
                  <a:noFill/>
                </a:ln>
                <a:solidFill>
                  <a:schemeClr val="tx1">
                    <a:lumMod val="65000"/>
                    <a:lumOff val="35000"/>
                  </a:schemeClr>
                </a:solidFill>
                <a:effectLst/>
                <a:uLnTx/>
                <a:uFillTx/>
                <a:latin typeface="+mj-lt"/>
                <a:cs typeface="Arial"/>
                <a:sym typeface="Arial"/>
              </a:rPr>
              <a:t>límite máximo de 60.100 euros anuales. Reglamentariamente podrá establecerse el procedimiento para calcular el importe diario exento</a:t>
            </a:r>
          </a:p>
          <a:p>
            <a:pPr marL="268288" marR="0" lvl="1" indent="-268288" algn="just" defTabSz="914400" rtl="0" eaLnBrk="1" fontAlgn="auto" latinLnBrk="0" hangingPunct="1">
              <a:lnSpc>
                <a:spcPct val="100000"/>
              </a:lnSpc>
              <a:spcBef>
                <a:spcPts val="0"/>
              </a:spcBef>
              <a:spcAft>
                <a:spcPts val="0"/>
              </a:spcAft>
              <a:buClrTx/>
              <a:buSzTx/>
              <a:buFontTx/>
              <a:buNone/>
              <a:tabLst/>
              <a:defRPr/>
            </a:pPr>
            <a:endParaRPr kumimoji="0" lang="es-ES_tradnl" altLang="es-ES" sz="1200" b="0" i="1" u="none" strike="noStrike" kern="0" cap="none" spc="0" normalizeH="0" baseline="0" noProof="0" dirty="0">
              <a:ln>
                <a:noFill/>
              </a:ln>
              <a:solidFill>
                <a:schemeClr val="tx1">
                  <a:lumMod val="65000"/>
                  <a:lumOff val="35000"/>
                </a:schemeClr>
              </a:solidFill>
              <a:effectLst/>
              <a:uLnTx/>
              <a:uFillTx/>
              <a:latin typeface="+mj-lt"/>
              <a:cs typeface="Arial"/>
              <a:sym typeface="Arial"/>
            </a:endParaRPr>
          </a:p>
          <a:p>
            <a:pPr marL="268288" marR="0" lvl="1" indent="0" algn="just" defTabSz="914400" rtl="0" eaLnBrk="1" fontAlgn="auto" latinLnBrk="0" hangingPunct="1">
              <a:lnSpc>
                <a:spcPct val="100000"/>
              </a:lnSpc>
              <a:spcBef>
                <a:spcPts val="0"/>
              </a:spcBef>
              <a:spcAft>
                <a:spcPts val="0"/>
              </a:spcAft>
              <a:buClrTx/>
              <a:buSzTx/>
              <a:buFontTx/>
              <a:buNone/>
              <a:tabLst/>
              <a:defRPr/>
            </a:pPr>
            <a:r>
              <a:rPr kumimoji="0" lang="es-ES_tradnl" altLang="es-ES" sz="1200" b="0" i="1" u="none" strike="noStrike" kern="0" cap="none" spc="0" normalizeH="0" baseline="0" noProof="0" dirty="0">
                <a:ln>
                  <a:noFill/>
                </a:ln>
                <a:solidFill>
                  <a:schemeClr val="tx1">
                    <a:lumMod val="65000"/>
                    <a:lumOff val="35000"/>
                  </a:schemeClr>
                </a:solidFill>
                <a:effectLst/>
                <a:uLnTx/>
                <a:uFillTx/>
                <a:latin typeface="+mj-lt"/>
                <a:cs typeface="Arial"/>
                <a:sym typeface="Arial"/>
              </a:rPr>
              <a:t>Esta exención será incompatible, para los contribuyentes destinados en el extranjero, con el régimen de excesos excluidos de tributación previsto en el reglamento de este impuesto (Artículo 9.A.3.b del Real Decreto 439/2007, de 30 de marzo, por el que se aprueba el Reglamento del Impuesto sobre la Renta de las Personas Físicas y se modifica el Reglamento de Planes y Fondos de pensiones, aprobado por Real Decreto 304/2004 de 20 de febrero, en adelante Reglamento del IRPF), cualquiera que sea su importe. El contribuyente podrá optar por la aplicación del régimen de excesos en sustitución de esta exención”.</a:t>
            </a:r>
          </a:p>
          <a:p>
            <a:pPr lvl="2"/>
            <a:endParaRPr lang="es-ES" sz="1200" dirty="0">
              <a:latin typeface="+mj-lt"/>
            </a:endParaRPr>
          </a:p>
        </p:txBody>
      </p:sp>
    </p:spTree>
    <p:extLst>
      <p:ext uri="{BB962C8B-B14F-4D97-AF65-F5344CB8AC3E}">
        <p14:creationId xmlns:p14="http://schemas.microsoft.com/office/powerpoint/2010/main" val="2381272270"/>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p:cNvSpPr>
            <a:spLocks noGrp="1"/>
          </p:cNvSpPr>
          <p:nvPr>
            <p:ph type="sldNum" sz="quarter" idx="12"/>
          </p:nvPr>
        </p:nvSpPr>
        <p:spPr/>
        <p:txBody>
          <a:bodyPr/>
          <a:lstStyle/>
          <a:p>
            <a:fld id="{61D354A8-554D-F140-95BD-D51828942171}" type="slidenum">
              <a:rPr lang="es-ES" smtClean="0"/>
              <a:pPr/>
              <a:t>15</a:t>
            </a:fld>
            <a:endParaRPr lang="es-ES" dirty="0"/>
          </a:p>
        </p:txBody>
      </p:sp>
      <p:sp>
        <p:nvSpPr>
          <p:cNvPr id="3" name="Title 2" descr="" title=""/>
          <p:cNvSpPr>
            <a:spLocks noGrp="1"/>
          </p:cNvSpPr>
          <p:nvPr>
            <p:ph type="title"/>
          </p:nvPr>
        </p:nvSpPr>
        <p:spPr/>
        <p:txBody>
          <a:bodyPr/>
          <a:lstStyle/>
          <a:p>
            <a:r>
              <a:rPr lang="es-MX" dirty="0"/>
              <a:t>Otras cuestiones relevantes</a:t>
            </a:r>
            <a:endParaRPr lang="es-ES" dirty="0"/>
          </a:p>
        </p:txBody>
      </p:sp>
      <p:sp>
        <p:nvSpPr>
          <p:cNvPr id="4" name="Text Placeholder 3" descr="" title=""/>
          <p:cNvSpPr>
            <a:spLocks noGrp="1"/>
          </p:cNvSpPr>
          <p:nvPr>
            <p:ph type="body" idx="13"/>
          </p:nvPr>
        </p:nvSpPr>
        <p:spPr>
          <a:xfrm>
            <a:off x="596899" y="1076312"/>
            <a:ext cx="9756775" cy="362322"/>
          </a:xfrm>
        </p:spPr>
        <p:txBody>
          <a:bodyPr/>
          <a:lstStyle/>
          <a:p>
            <a:r>
              <a:rPr lang="es-ES" dirty="0"/>
              <a:t>Beneficios fiscales en materia de expatriación previstos por la Ley del IRPF</a:t>
            </a:r>
          </a:p>
        </p:txBody>
      </p:sp>
      <p:pic>
        <p:nvPicPr>
          <p:cNvPr id="8" name="Picture 7" descr="" title="">
            <a:extLst>
              <a:ext uri="{FF2B5EF4-FFF2-40B4-BE49-F238E27FC236}">
                <a16:creationId xmlns:a16="http://schemas.microsoft.com/office/drawing/2014/main" id="{CD981E78-804B-B6BE-3606-C0C9FC2D56CE}"/>
              </a:ext>
            </a:extLst>
          </p:cNvPr>
          <p:cNvPicPr>
            <a:picLocks noChangeAspect="1"/>
          </p:cNvPicPr>
          <p:nvPr/>
        </p:nvPicPr>
        <p:blipFill>
          <a:blip r:embed="rId2"/>
          <a:stretch>
            <a:fillRect/>
          </a:stretch>
        </p:blipFill>
        <p:spPr>
          <a:xfrm>
            <a:off x="1447800" y="1860649"/>
            <a:ext cx="8580117" cy="4370140"/>
          </a:xfrm>
          <a:prstGeom prst="rect">
            <a:avLst/>
          </a:prstGeom>
        </p:spPr>
      </p:pic>
    </p:spTree>
    <p:extLst>
      <p:ext uri="{BB962C8B-B14F-4D97-AF65-F5344CB8AC3E}">
        <p14:creationId xmlns:p14="http://schemas.microsoft.com/office/powerpoint/2010/main" val="1116488012"/>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p:cNvSpPr>
            <a:spLocks noGrp="1"/>
          </p:cNvSpPr>
          <p:nvPr>
            <p:ph type="sldNum" sz="quarter" idx="12"/>
          </p:nvPr>
        </p:nvSpPr>
        <p:spPr/>
        <p:txBody>
          <a:bodyPr/>
          <a:lstStyle/>
          <a:p>
            <a:fld id="{61D354A8-554D-F140-95BD-D51828942171}" type="slidenum">
              <a:rPr lang="es-ES" smtClean="0"/>
              <a:pPr/>
              <a:t>16</a:t>
            </a:fld>
            <a:endParaRPr lang="es-ES" dirty="0"/>
          </a:p>
        </p:txBody>
      </p:sp>
      <p:sp>
        <p:nvSpPr>
          <p:cNvPr id="3" name="Title 2" descr="" title=""/>
          <p:cNvSpPr>
            <a:spLocks noGrp="1"/>
          </p:cNvSpPr>
          <p:nvPr>
            <p:ph type="title"/>
          </p:nvPr>
        </p:nvSpPr>
        <p:spPr/>
        <p:txBody>
          <a:bodyPr/>
          <a:lstStyle/>
          <a:p>
            <a:r>
              <a:rPr lang="es-MX" dirty="0"/>
              <a:t>Otras cuestiones relevantes</a:t>
            </a:r>
            <a:endParaRPr lang="es-ES" dirty="0"/>
          </a:p>
        </p:txBody>
      </p:sp>
      <p:sp>
        <p:nvSpPr>
          <p:cNvPr id="4" name="Text Placeholder 3" descr="" title=""/>
          <p:cNvSpPr>
            <a:spLocks noGrp="1"/>
          </p:cNvSpPr>
          <p:nvPr>
            <p:ph type="body" idx="13"/>
          </p:nvPr>
        </p:nvSpPr>
        <p:spPr>
          <a:xfrm>
            <a:off x="596899" y="1076312"/>
            <a:ext cx="9756775" cy="362322"/>
          </a:xfrm>
        </p:spPr>
        <p:txBody>
          <a:bodyPr/>
          <a:lstStyle/>
          <a:p>
            <a:r>
              <a:rPr lang="es-ES" dirty="0"/>
              <a:t>Beneficios fiscales en materia de expatriación previstos por la Ley del IRPF</a:t>
            </a:r>
          </a:p>
        </p:txBody>
      </p:sp>
      <p:pic>
        <p:nvPicPr>
          <p:cNvPr id="8" name="Picture 7" descr="" title="">
            <a:extLst>
              <a:ext uri="{FF2B5EF4-FFF2-40B4-BE49-F238E27FC236}">
                <a16:creationId xmlns:a16="http://schemas.microsoft.com/office/drawing/2014/main" id="{821B5189-C820-66E4-92E0-18C15C497AB5}"/>
              </a:ext>
            </a:extLst>
          </p:cNvPr>
          <p:cNvPicPr>
            <a:picLocks noChangeAspect="1"/>
          </p:cNvPicPr>
          <p:nvPr/>
        </p:nvPicPr>
        <p:blipFill>
          <a:blip r:embed="rId2"/>
          <a:stretch>
            <a:fillRect/>
          </a:stretch>
        </p:blipFill>
        <p:spPr>
          <a:xfrm>
            <a:off x="1131685" y="1934256"/>
            <a:ext cx="9047622" cy="4004113"/>
          </a:xfrm>
          <a:prstGeom prst="rect">
            <a:avLst/>
          </a:prstGeom>
        </p:spPr>
      </p:pic>
    </p:spTree>
    <p:extLst>
      <p:ext uri="{BB962C8B-B14F-4D97-AF65-F5344CB8AC3E}">
        <p14:creationId xmlns:p14="http://schemas.microsoft.com/office/powerpoint/2010/main" val="480387932"/>
      </p:ext>
    </p:extLst>
  </p:cSld>
  <p:clrMapOvr>
    <a:masterClrMapping/>
  </p:clrMapOvr>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p:cNvSpPr>
            <a:spLocks noGrp="1"/>
          </p:cNvSpPr>
          <p:nvPr>
            <p:ph type="sldNum" sz="quarter" idx="12"/>
          </p:nvPr>
        </p:nvSpPr>
        <p:spPr/>
        <p:txBody>
          <a:bodyPr/>
          <a:lstStyle/>
          <a:p>
            <a:fld id="{61D354A8-554D-F140-95BD-D51828942171}" type="slidenum">
              <a:rPr lang="es-ES" smtClean="0"/>
              <a:pPr/>
              <a:t>17</a:t>
            </a:fld>
            <a:endParaRPr lang="es-ES" dirty="0"/>
          </a:p>
        </p:txBody>
      </p:sp>
      <p:sp>
        <p:nvSpPr>
          <p:cNvPr id="3" name="Title 2" descr="" title=""/>
          <p:cNvSpPr>
            <a:spLocks noGrp="1"/>
          </p:cNvSpPr>
          <p:nvPr>
            <p:ph type="title"/>
          </p:nvPr>
        </p:nvSpPr>
        <p:spPr/>
        <p:txBody>
          <a:bodyPr/>
          <a:lstStyle/>
          <a:p>
            <a:r>
              <a:rPr lang="es-MX" dirty="0"/>
              <a:t>Otras cuestiones relevantes</a:t>
            </a:r>
            <a:endParaRPr lang="es-ES" dirty="0"/>
          </a:p>
        </p:txBody>
      </p:sp>
      <p:sp>
        <p:nvSpPr>
          <p:cNvPr id="4" name="Text Placeholder 3" descr="" title=""/>
          <p:cNvSpPr>
            <a:spLocks noGrp="1"/>
          </p:cNvSpPr>
          <p:nvPr>
            <p:ph type="body" idx="13"/>
          </p:nvPr>
        </p:nvSpPr>
        <p:spPr>
          <a:xfrm>
            <a:off x="596899" y="1076312"/>
            <a:ext cx="9756775" cy="362322"/>
          </a:xfrm>
        </p:spPr>
        <p:txBody>
          <a:bodyPr/>
          <a:lstStyle/>
          <a:p>
            <a:r>
              <a:rPr lang="es-ES" dirty="0"/>
              <a:t>Intercambio automático de información de cuentas financieras (CRS)</a:t>
            </a:r>
          </a:p>
        </p:txBody>
      </p:sp>
      <p:sp>
        <p:nvSpPr>
          <p:cNvPr id="5" name="Content Placeholder 2" descr="" title="">
            <a:extLst>
              <a:ext uri="{FF2B5EF4-FFF2-40B4-BE49-F238E27FC236}">
                <a16:creationId xmlns:a16="http://schemas.microsoft.com/office/drawing/2014/main" id="{8290E27D-2CBA-FCE9-D2E1-BC8050036A18}"/>
              </a:ext>
            </a:extLst>
          </p:cNvPr>
          <p:cNvSpPr>
            <a:spLocks noGrp="1"/>
          </p:cNvSpPr>
          <p:nvPr>
            <p:ph idx="1"/>
          </p:nvPr>
        </p:nvSpPr>
        <p:spPr>
          <a:xfrm>
            <a:off x="700087" y="1803838"/>
            <a:ext cx="10999787" cy="4519516"/>
          </a:xfrm>
        </p:spPr>
        <p:txBody>
          <a:bodyPr/>
          <a:lstStyle/>
          <a:p>
            <a:pPr marR="0" lvl="1" fontAlgn="auto">
              <a:buSzTx/>
              <a:tabLst/>
              <a:defRPr/>
            </a:pPr>
            <a:r>
              <a:rPr lang="es-ES" altLang="es-ES" sz="1400" dirty="0" err="1">
                <a:sym typeface="Arial"/>
              </a:rPr>
              <a:t>Foreign</a:t>
            </a:r>
            <a:r>
              <a:rPr lang="es-ES" altLang="es-ES" sz="1400" dirty="0">
                <a:sym typeface="Arial"/>
              </a:rPr>
              <a:t> </a:t>
            </a:r>
            <a:r>
              <a:rPr lang="es-ES" altLang="es-ES" sz="1400" dirty="0" err="1">
                <a:sym typeface="Arial"/>
              </a:rPr>
              <a:t>Account</a:t>
            </a:r>
            <a:r>
              <a:rPr lang="es-ES" altLang="es-ES" sz="1400" dirty="0">
                <a:sym typeface="Arial"/>
              </a:rPr>
              <a:t> </a:t>
            </a:r>
            <a:r>
              <a:rPr lang="es-ES" altLang="es-ES" sz="1400" dirty="0" err="1">
                <a:sym typeface="Arial"/>
              </a:rPr>
              <a:t>Tax</a:t>
            </a:r>
            <a:r>
              <a:rPr lang="es-ES" altLang="es-ES" sz="1400" dirty="0">
                <a:sym typeface="Arial"/>
              </a:rPr>
              <a:t> </a:t>
            </a:r>
            <a:r>
              <a:rPr lang="es-ES" altLang="es-ES" sz="1400" dirty="0" err="1">
                <a:sym typeface="Arial"/>
              </a:rPr>
              <a:t>Compliance</a:t>
            </a:r>
            <a:r>
              <a:rPr lang="es-ES" altLang="es-ES" sz="1400" dirty="0">
                <a:sym typeface="Arial"/>
              </a:rPr>
              <a:t> </a:t>
            </a:r>
            <a:r>
              <a:rPr lang="es-ES" altLang="es-ES" sz="1400" dirty="0" err="1">
                <a:sym typeface="Arial"/>
              </a:rPr>
              <a:t>Act</a:t>
            </a:r>
            <a:r>
              <a:rPr lang="es-ES" altLang="es-ES" sz="1400" dirty="0">
                <a:sym typeface="Arial"/>
              </a:rPr>
              <a:t> (“</a:t>
            </a:r>
            <a:r>
              <a:rPr lang="es-ES" altLang="es-ES" sz="1400" b="1" dirty="0">
                <a:sym typeface="Arial"/>
              </a:rPr>
              <a:t>FATCA</a:t>
            </a:r>
            <a:r>
              <a:rPr lang="es-ES" altLang="es-ES" sz="1400" dirty="0">
                <a:sym typeface="Arial"/>
              </a:rPr>
              <a:t>”) global</a:t>
            </a:r>
          </a:p>
          <a:p>
            <a:pPr lvl="2">
              <a:defRPr/>
            </a:pPr>
            <a:r>
              <a:rPr kumimoji="0" lang="es-ES" altLang="es-ES" sz="1400" b="0" i="0" u="none" strike="noStrike" kern="0" cap="none" spc="0" normalizeH="0" baseline="0" noProof="0" dirty="0">
                <a:ln>
                  <a:noFill/>
                </a:ln>
                <a:solidFill>
                  <a:schemeClr val="tx1">
                    <a:lumMod val="65000"/>
                    <a:lumOff val="35000"/>
                  </a:schemeClr>
                </a:solidFill>
                <a:effectLst/>
                <a:uLnTx/>
                <a:uFillTx/>
                <a:latin typeface="+mj-lt"/>
                <a:cs typeface="Arial"/>
                <a:sym typeface="Arial"/>
              </a:rPr>
              <a:t>Se establece un régimen automático de comunicación de información para las instituciones financieras respecto de sus clientes no residentes.</a:t>
            </a:r>
          </a:p>
          <a:p>
            <a:pPr lvl="2">
              <a:defRPr/>
            </a:pPr>
            <a:r>
              <a:rPr kumimoji="0" lang="es-ES" altLang="es-ES" sz="1400" b="0" i="0" u="none" strike="noStrike" kern="0" cap="none" spc="0" normalizeH="0" baseline="0" noProof="0" dirty="0">
                <a:ln>
                  <a:noFill/>
                </a:ln>
                <a:solidFill>
                  <a:schemeClr val="tx1">
                    <a:lumMod val="65000"/>
                    <a:lumOff val="35000"/>
                  </a:schemeClr>
                </a:solidFill>
                <a:effectLst/>
                <a:uLnTx/>
                <a:uFillTx/>
                <a:latin typeface="+mj-lt"/>
                <a:cs typeface="Arial"/>
                <a:sym typeface="Arial"/>
              </a:rPr>
              <a:t>Junto al proyecto BEPS de la OCDE conforman las principales iniciativas para la mejora del cumplimiento fiscal internacional.</a:t>
            </a:r>
          </a:p>
          <a:p>
            <a:pPr lvl="1">
              <a:defRPr/>
            </a:pPr>
            <a:r>
              <a:rPr lang="es-ES" altLang="es-ES" sz="1400" dirty="0">
                <a:sym typeface="Arial"/>
              </a:rPr>
              <a:t>Procedimiento de comunicación</a:t>
            </a:r>
          </a:p>
          <a:p>
            <a:pPr lvl="2">
              <a:defRPr/>
            </a:pPr>
            <a:r>
              <a:rPr lang="es-ES" altLang="es-ES" sz="1400" dirty="0">
                <a:sym typeface="Arial"/>
              </a:rPr>
              <a:t>Las entidades obligadas a proporcionar </a:t>
            </a:r>
            <a:r>
              <a:rPr kumimoji="0" lang="es-ES" altLang="es-ES" sz="1400" b="0" i="0" u="none" strike="noStrike" kern="0" cap="none" spc="0" normalizeH="0" baseline="0" noProof="0" dirty="0">
                <a:ln>
                  <a:noFill/>
                </a:ln>
                <a:solidFill>
                  <a:schemeClr val="tx1">
                    <a:lumMod val="65000"/>
                    <a:lumOff val="35000"/>
                  </a:schemeClr>
                </a:solidFill>
                <a:effectLst/>
                <a:uLnTx/>
                <a:uFillTx/>
                <a:latin typeface="+mj-lt"/>
                <a:cs typeface="Arial"/>
                <a:sym typeface="Arial"/>
              </a:rPr>
              <a:t>la información (entidades financieras, bancos, depositarias, entidades de custodia, etc.) deben seguir un procedimiento de diligencia debida para identificar las cuentas sujetas a comunicación (titulares no residentes).</a:t>
            </a:r>
          </a:p>
          <a:p>
            <a:pPr lvl="2">
              <a:defRPr/>
            </a:pPr>
            <a:r>
              <a:rPr kumimoji="0" lang="es-ES" altLang="es-ES" sz="1400" b="0" i="0" u="none" strike="noStrike" kern="0" cap="none" spc="0" normalizeH="0" baseline="0" noProof="0" dirty="0">
                <a:ln>
                  <a:noFill/>
                </a:ln>
                <a:solidFill>
                  <a:schemeClr val="tx1">
                    <a:lumMod val="65000"/>
                    <a:lumOff val="35000"/>
                  </a:schemeClr>
                </a:solidFill>
                <a:effectLst/>
                <a:uLnTx/>
                <a:uFillTx/>
                <a:latin typeface="+mj-lt"/>
                <a:cs typeface="Arial"/>
                <a:sym typeface="Arial"/>
              </a:rPr>
              <a:t>Las entidades envían la información de cuentas de beneficiarios no residentes a las autoridades de su propio país. Las autoridades fiscales de dicho país de que se trate deben recopilar toda la información y clasificarla por países de residencia de los beneficiarios, para posteriormente enviarla a las autoridades fiscales del país que corresponda.</a:t>
            </a:r>
          </a:p>
          <a:p>
            <a:pPr lvl="2">
              <a:defRPr/>
            </a:pPr>
            <a:r>
              <a:rPr kumimoji="0" lang="es-ES" altLang="es-ES" sz="1400" b="0" i="0" u="none" strike="noStrike" kern="0" cap="none" spc="0" normalizeH="0" baseline="0" noProof="0" dirty="0">
                <a:ln>
                  <a:noFill/>
                </a:ln>
                <a:solidFill>
                  <a:schemeClr val="tx1">
                    <a:lumMod val="65000"/>
                    <a:lumOff val="35000"/>
                  </a:schemeClr>
                </a:solidFill>
                <a:effectLst/>
                <a:uLnTx/>
                <a:uFillTx/>
                <a:latin typeface="+mj-lt"/>
                <a:cs typeface="Arial"/>
                <a:sym typeface="Arial"/>
              </a:rPr>
              <a:t>La información se intercambia dentro de los nueve meses siguientes a la finalización de cada año natural.</a:t>
            </a:r>
          </a:p>
          <a:p>
            <a:pPr lvl="2"/>
            <a:endParaRPr lang="es-ES" sz="1400" dirty="0">
              <a:latin typeface="+mj-lt"/>
            </a:endParaRPr>
          </a:p>
        </p:txBody>
      </p:sp>
      <p:sp>
        <p:nvSpPr>
          <p:cNvPr id="6" name="Rounded Rectangle 5" descr="" title="">
            <a:extLst>
              <a:ext uri="{FF2B5EF4-FFF2-40B4-BE49-F238E27FC236}">
                <a16:creationId xmlns:a16="http://schemas.microsoft.com/office/drawing/2014/main" id="{A9910553-BA88-1BCC-62C1-53EB402B2BA0}"/>
              </a:ext>
            </a:extLst>
          </p:cNvPr>
          <p:cNvSpPr/>
          <p:nvPr/>
        </p:nvSpPr>
        <p:spPr>
          <a:xfrm>
            <a:off x="3524154" y="5337574"/>
            <a:ext cx="1230406" cy="564776"/>
          </a:xfrm>
          <a:prstGeom prst="roundRect">
            <a:avLst/>
          </a:prstGeom>
          <a:solidFill>
            <a:srgbClr val="FFFFFF"/>
          </a:solidFill>
          <a:ln w="25400" cap="flat" cmpd="sng" algn="ctr">
            <a:solidFill>
              <a:srgbClr val="00736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a:ln>
                  <a:noFill/>
                </a:ln>
                <a:solidFill>
                  <a:schemeClr val="tx1">
                    <a:lumMod val="65000"/>
                    <a:lumOff val="35000"/>
                  </a:schemeClr>
                </a:solidFill>
                <a:effectLst/>
                <a:uLnTx/>
                <a:uFillTx/>
                <a:latin typeface="Arial"/>
                <a:ea typeface="+mn-ea"/>
                <a:cs typeface="+mn-cs"/>
                <a:sym typeface="Arial"/>
              </a:rPr>
              <a:t>Banco (España)</a:t>
            </a:r>
          </a:p>
        </p:txBody>
      </p:sp>
      <p:sp>
        <p:nvSpPr>
          <p:cNvPr id="7" name="Right Arrow 6" descr="" title="">
            <a:extLst>
              <a:ext uri="{FF2B5EF4-FFF2-40B4-BE49-F238E27FC236}">
                <a16:creationId xmlns:a16="http://schemas.microsoft.com/office/drawing/2014/main" id="{EFEDA2B0-4A39-47B1-1528-E76DE2380B63}"/>
              </a:ext>
            </a:extLst>
          </p:cNvPr>
          <p:cNvSpPr/>
          <p:nvPr/>
        </p:nvSpPr>
        <p:spPr>
          <a:xfrm>
            <a:off x="4895753" y="5485485"/>
            <a:ext cx="463923" cy="242050"/>
          </a:xfrm>
          <a:prstGeom prst="rightArrow">
            <a:avLst/>
          </a:prstGeom>
          <a:solidFill>
            <a:srgbClr val="009A7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dirty="0">
              <a:ln>
                <a:noFill/>
              </a:ln>
              <a:solidFill>
                <a:schemeClr val="tx1">
                  <a:lumMod val="65000"/>
                  <a:lumOff val="35000"/>
                </a:schemeClr>
              </a:solidFill>
              <a:effectLst/>
              <a:uLnTx/>
              <a:uFillTx/>
              <a:latin typeface="Arial"/>
              <a:ea typeface="+mn-ea"/>
              <a:cs typeface="+mn-cs"/>
              <a:sym typeface="Arial"/>
            </a:endParaRPr>
          </a:p>
        </p:txBody>
      </p:sp>
      <p:sp>
        <p:nvSpPr>
          <p:cNvPr id="8" name="Rounded Rectangle 8" descr="" title="">
            <a:extLst>
              <a:ext uri="{FF2B5EF4-FFF2-40B4-BE49-F238E27FC236}">
                <a16:creationId xmlns:a16="http://schemas.microsoft.com/office/drawing/2014/main" id="{01CE08E8-CF07-4719-5D7B-A23892A4848D}"/>
              </a:ext>
            </a:extLst>
          </p:cNvPr>
          <p:cNvSpPr/>
          <p:nvPr/>
        </p:nvSpPr>
        <p:spPr>
          <a:xfrm>
            <a:off x="5532257" y="5337574"/>
            <a:ext cx="1230406" cy="564776"/>
          </a:xfrm>
          <a:prstGeom prst="roundRect">
            <a:avLst/>
          </a:prstGeom>
          <a:solidFill>
            <a:srgbClr val="FFFFFF"/>
          </a:solidFill>
          <a:ln w="25400" cap="flat" cmpd="sng" algn="ctr">
            <a:solidFill>
              <a:srgbClr val="00736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a:ln>
                  <a:noFill/>
                </a:ln>
                <a:solidFill>
                  <a:schemeClr val="tx1">
                    <a:lumMod val="65000"/>
                    <a:lumOff val="35000"/>
                  </a:schemeClr>
                </a:solidFill>
                <a:effectLst/>
                <a:uLnTx/>
                <a:uFillTx/>
                <a:latin typeface="Arial"/>
                <a:ea typeface="+mn-ea"/>
                <a:cs typeface="+mn-cs"/>
                <a:sym typeface="Arial"/>
              </a:rPr>
              <a:t>AEAT (España)</a:t>
            </a:r>
          </a:p>
        </p:txBody>
      </p:sp>
      <p:sp>
        <p:nvSpPr>
          <p:cNvPr id="9" name="Right Arrow 9" descr="" title="">
            <a:extLst>
              <a:ext uri="{FF2B5EF4-FFF2-40B4-BE49-F238E27FC236}">
                <a16:creationId xmlns:a16="http://schemas.microsoft.com/office/drawing/2014/main" id="{6BD35C20-832E-CC13-D0E9-ACCB6DD3E222}"/>
              </a:ext>
            </a:extLst>
          </p:cNvPr>
          <p:cNvSpPr/>
          <p:nvPr/>
        </p:nvSpPr>
        <p:spPr>
          <a:xfrm>
            <a:off x="6903847" y="5456341"/>
            <a:ext cx="463923" cy="242050"/>
          </a:xfrm>
          <a:prstGeom prst="rightArrow">
            <a:avLst/>
          </a:prstGeom>
          <a:solidFill>
            <a:srgbClr val="009A7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0" name="Rounded Rectangle 10" descr="" title="">
            <a:extLst>
              <a:ext uri="{FF2B5EF4-FFF2-40B4-BE49-F238E27FC236}">
                <a16:creationId xmlns:a16="http://schemas.microsoft.com/office/drawing/2014/main" id="{77A282D7-F745-DCED-062C-ADE4DBC7B88C}"/>
              </a:ext>
            </a:extLst>
          </p:cNvPr>
          <p:cNvSpPr/>
          <p:nvPr/>
        </p:nvSpPr>
        <p:spPr>
          <a:xfrm>
            <a:off x="7508954" y="5337574"/>
            <a:ext cx="1230406" cy="564776"/>
          </a:xfrm>
          <a:prstGeom prst="roundRect">
            <a:avLst/>
          </a:prstGeom>
          <a:solidFill>
            <a:schemeClr val="bg1"/>
          </a:solidFill>
          <a:ln w="25400" cap="flat" cmpd="sng" algn="ctr">
            <a:solidFill>
              <a:srgbClr val="009A7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a:ln>
                  <a:noFill/>
                </a:ln>
                <a:effectLst/>
                <a:uLnTx/>
                <a:uFillTx/>
                <a:latin typeface="Arial"/>
                <a:ea typeface="+mn-ea"/>
                <a:cs typeface="+mn-cs"/>
                <a:sym typeface="Arial"/>
              </a:rPr>
              <a:t>SAT (México)</a:t>
            </a:r>
            <a:r>
              <a:rPr kumimoji="0" lang="es-ES" sz="1400" b="0" i="0" u="none" strike="noStrike" kern="0" cap="none" spc="0" normalizeH="0" baseline="0" noProof="0" dirty="0">
                <a:ln>
                  <a:noFill/>
                </a:ln>
                <a:solidFill>
                  <a:srgbClr val="FFFFFF"/>
                </a:solidFill>
                <a:effectLst/>
                <a:uLnTx/>
                <a:uFillTx/>
                <a:latin typeface="Arial"/>
                <a:ea typeface="+mn-ea"/>
                <a:cs typeface="+mn-cs"/>
                <a:sym typeface="Arial"/>
              </a:rPr>
              <a:t>)</a:t>
            </a:r>
          </a:p>
        </p:txBody>
      </p:sp>
    </p:spTree>
    <p:extLst>
      <p:ext uri="{BB962C8B-B14F-4D97-AF65-F5344CB8AC3E}">
        <p14:creationId xmlns:p14="http://schemas.microsoft.com/office/powerpoint/2010/main" val="4058491605"/>
      </p:ext>
    </p:extLst>
  </p:cSld>
  <p:clrMapOvr>
    <a:masterClrMapping/>
  </p:clrMapOvr>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p:cNvSpPr>
            <a:spLocks noGrp="1"/>
          </p:cNvSpPr>
          <p:nvPr>
            <p:ph type="sldNum" sz="quarter" idx="12"/>
          </p:nvPr>
        </p:nvSpPr>
        <p:spPr/>
        <p:txBody>
          <a:bodyPr/>
          <a:lstStyle/>
          <a:p>
            <a:fld id="{61D354A8-554D-F140-95BD-D51828942171}" type="slidenum">
              <a:rPr lang="es-ES" smtClean="0"/>
              <a:pPr/>
              <a:t>18</a:t>
            </a:fld>
            <a:endParaRPr lang="es-ES" dirty="0"/>
          </a:p>
        </p:txBody>
      </p:sp>
      <p:sp>
        <p:nvSpPr>
          <p:cNvPr id="3" name="Title 2" descr="" title=""/>
          <p:cNvSpPr>
            <a:spLocks noGrp="1"/>
          </p:cNvSpPr>
          <p:nvPr>
            <p:ph type="title"/>
          </p:nvPr>
        </p:nvSpPr>
        <p:spPr/>
        <p:txBody>
          <a:bodyPr/>
          <a:lstStyle/>
          <a:p>
            <a:r>
              <a:rPr lang="es-MX" dirty="0"/>
              <a:t>Otras cuestiones relevantes</a:t>
            </a:r>
            <a:endParaRPr lang="es-ES" dirty="0"/>
          </a:p>
        </p:txBody>
      </p:sp>
      <p:sp>
        <p:nvSpPr>
          <p:cNvPr id="4" name="Text Placeholder 3" descr="" title=""/>
          <p:cNvSpPr>
            <a:spLocks noGrp="1"/>
          </p:cNvSpPr>
          <p:nvPr>
            <p:ph type="body" idx="13"/>
          </p:nvPr>
        </p:nvSpPr>
        <p:spPr>
          <a:xfrm>
            <a:off x="596899" y="1076312"/>
            <a:ext cx="9756775" cy="362322"/>
          </a:xfrm>
        </p:spPr>
        <p:txBody>
          <a:bodyPr/>
          <a:lstStyle/>
          <a:p>
            <a:r>
              <a:rPr lang="es-ES" dirty="0"/>
              <a:t>Declaración sobre bienes y derechos situados en el extranjero (Mod. 720)</a:t>
            </a:r>
          </a:p>
        </p:txBody>
      </p:sp>
      <p:sp>
        <p:nvSpPr>
          <p:cNvPr id="5" name="Content Placeholder 2" descr="" title="">
            <a:extLst>
              <a:ext uri="{FF2B5EF4-FFF2-40B4-BE49-F238E27FC236}">
                <a16:creationId xmlns:a16="http://schemas.microsoft.com/office/drawing/2014/main" id="{8290E27D-2CBA-FCE9-D2E1-BC8050036A18}"/>
              </a:ext>
            </a:extLst>
          </p:cNvPr>
          <p:cNvSpPr>
            <a:spLocks noGrp="1"/>
          </p:cNvSpPr>
          <p:nvPr>
            <p:ph idx="1"/>
          </p:nvPr>
        </p:nvSpPr>
        <p:spPr>
          <a:xfrm>
            <a:off x="700087" y="1803838"/>
            <a:ext cx="10999787" cy="4519516"/>
          </a:xfrm>
        </p:spPr>
        <p:txBody>
          <a:bodyPr/>
          <a:lstStyle/>
          <a:p>
            <a:pPr lvl="1">
              <a:defRPr/>
            </a:pPr>
            <a:r>
              <a:rPr lang="es-ES_tradnl" altLang="es-ES" sz="1200" dirty="0">
                <a:sym typeface="Arial"/>
              </a:rPr>
              <a:t>Bienes y derechos objeto de declaración</a:t>
            </a:r>
          </a:p>
          <a:p>
            <a:pPr lvl="2">
              <a:defRPr/>
            </a:pPr>
            <a:r>
              <a:rPr lang="es-ES_tradnl" altLang="es-ES" sz="1200" dirty="0">
                <a:sym typeface="Arial"/>
              </a:rPr>
              <a:t>Cuentas abiertas en entidades situadas en el extranjero que se dediquen al tráfico bancario o crediticio.</a:t>
            </a:r>
          </a:p>
          <a:p>
            <a:pPr lvl="2">
              <a:defRPr/>
            </a:pPr>
            <a:r>
              <a:rPr lang="es-ES_tradnl" altLang="es-ES" sz="1200" dirty="0">
                <a:sym typeface="Arial"/>
              </a:rPr>
              <a:t>Valores, derechos, seguros y rentas depositados, gestionados u obtenidos en el extranjero.</a:t>
            </a:r>
          </a:p>
          <a:p>
            <a:pPr lvl="2">
              <a:defRPr/>
            </a:pPr>
            <a:r>
              <a:rPr lang="es-ES_tradnl" altLang="es-ES" sz="1200" dirty="0">
                <a:sym typeface="Arial"/>
              </a:rPr>
              <a:t>Los bienes inmuebles y derechos sobre los mismos situados en el extranjero.</a:t>
            </a:r>
          </a:p>
          <a:p>
            <a:pPr lvl="1">
              <a:defRPr/>
            </a:pPr>
            <a:r>
              <a:rPr lang="es-ES_tradnl" altLang="es-ES" sz="1200" dirty="0">
                <a:sym typeface="Arial"/>
              </a:rPr>
              <a:t>Sujetos obligados a declarar</a:t>
            </a:r>
          </a:p>
          <a:p>
            <a:pPr lvl="2">
              <a:defRPr/>
            </a:pPr>
            <a:r>
              <a:rPr lang="es-ES_tradnl" altLang="es-ES" sz="1200" dirty="0">
                <a:sym typeface="Arial"/>
              </a:rPr>
              <a:t>Titulares jurídicos o titulares reales de los bienes.</a:t>
            </a:r>
          </a:p>
          <a:p>
            <a:pPr lvl="2">
              <a:defRPr/>
            </a:pPr>
            <a:r>
              <a:rPr lang="es-ES_tradnl" altLang="es-ES" sz="1200" dirty="0">
                <a:sym typeface="Arial"/>
              </a:rPr>
              <a:t>En el caso de cuentas corrientes, también representantes, autorizados o beneficiarios y los que tengan poder de disposición.</a:t>
            </a:r>
          </a:p>
          <a:p>
            <a:pPr lvl="1">
              <a:defRPr/>
            </a:pPr>
            <a:r>
              <a:rPr lang="es-ES_tradnl" altLang="es-ES" sz="1200" dirty="0">
                <a:sym typeface="Arial"/>
              </a:rPr>
              <a:t>Nacimiento de la obligación de declarar </a:t>
            </a:r>
          </a:p>
          <a:p>
            <a:pPr lvl="2">
              <a:defRPr/>
            </a:pPr>
            <a:r>
              <a:rPr lang="es-ES_tradnl" altLang="es-ES" sz="1200" dirty="0">
                <a:sym typeface="Arial"/>
              </a:rPr>
              <a:t>La obligación afecta a los sujetos obligados a declarar cuando hayan tenido alguna de las condiciones indicadas a 31 de diciembre del año al que se refiere la obligación o en cualquier momento de dicho año.</a:t>
            </a:r>
          </a:p>
          <a:p>
            <a:pPr lvl="2">
              <a:defRPr/>
            </a:pPr>
            <a:r>
              <a:rPr lang="es-ES_tradnl" altLang="es-ES" sz="1200" dirty="0">
                <a:sym typeface="Arial"/>
              </a:rPr>
              <a:t>No existe obligación de declarar cuando, por tipo de activo, los valores económicos conjuntos no superen 50.000 euros.</a:t>
            </a:r>
          </a:p>
          <a:p>
            <a:pPr lvl="2">
              <a:defRPr/>
            </a:pPr>
            <a:r>
              <a:rPr lang="es-ES_tradnl" altLang="es-ES" sz="1200" dirty="0">
                <a:sym typeface="Arial"/>
              </a:rPr>
              <a:t>La presentación en años sucesivos solo será obligatoria cuando cualquiera de los datos/saldos/valores conjuntos por tipo de activo experimente un incremento superior a 20.000 euros.</a:t>
            </a:r>
          </a:p>
          <a:p>
            <a:pPr lvl="2">
              <a:defRPr/>
            </a:pPr>
            <a:r>
              <a:rPr lang="es-ES_tradnl" altLang="es-ES" sz="1200" dirty="0">
                <a:sym typeface="Arial"/>
              </a:rPr>
              <a:t>En todo caso, deben declarar quienes dejaron de tener durante el periodo en cuestión la condición de titulares, representantes, autorizados, beneficiarios , personas con poderes de disposición o titulares reales.</a:t>
            </a:r>
          </a:p>
          <a:p>
            <a:pPr lvl="2"/>
            <a:endParaRPr lang="es-ES" sz="1200" dirty="0">
              <a:latin typeface="+mj-lt"/>
            </a:endParaRPr>
          </a:p>
        </p:txBody>
      </p:sp>
    </p:spTree>
    <p:extLst>
      <p:ext uri="{BB962C8B-B14F-4D97-AF65-F5344CB8AC3E}">
        <p14:creationId xmlns:p14="http://schemas.microsoft.com/office/powerpoint/2010/main" val="3086642180"/>
      </p:ext>
    </p:extLst>
  </p:cSld>
  <p:clrMapOvr>
    <a:masterClrMapping/>
  </p:clrMapOvr>
</p:sld>
</file>

<file path=ppt/slides/slide1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p:cNvSpPr>
            <a:spLocks noGrp="1"/>
          </p:cNvSpPr>
          <p:nvPr>
            <p:ph type="sldNum" sz="quarter" idx="12"/>
          </p:nvPr>
        </p:nvSpPr>
        <p:spPr/>
        <p:txBody>
          <a:bodyPr/>
          <a:lstStyle/>
          <a:p>
            <a:fld id="{61D354A8-554D-F140-95BD-D51828942171}" type="slidenum">
              <a:rPr lang="es-ES" smtClean="0"/>
              <a:pPr/>
              <a:t>19</a:t>
            </a:fld>
            <a:endParaRPr lang="es-ES" dirty="0"/>
          </a:p>
        </p:txBody>
      </p:sp>
      <p:sp>
        <p:nvSpPr>
          <p:cNvPr id="3" name="Title 2" descr="" title=""/>
          <p:cNvSpPr>
            <a:spLocks noGrp="1"/>
          </p:cNvSpPr>
          <p:nvPr>
            <p:ph type="title"/>
          </p:nvPr>
        </p:nvSpPr>
        <p:spPr/>
        <p:txBody>
          <a:bodyPr/>
          <a:lstStyle/>
          <a:p>
            <a:r>
              <a:rPr lang="es-MX" dirty="0"/>
              <a:t>Otras cuestiones relevantes</a:t>
            </a:r>
            <a:endParaRPr lang="es-ES" dirty="0"/>
          </a:p>
        </p:txBody>
      </p:sp>
      <p:sp>
        <p:nvSpPr>
          <p:cNvPr id="4" name="Text Placeholder 3" descr="" title=""/>
          <p:cNvSpPr>
            <a:spLocks noGrp="1"/>
          </p:cNvSpPr>
          <p:nvPr>
            <p:ph type="body" idx="13"/>
          </p:nvPr>
        </p:nvSpPr>
        <p:spPr>
          <a:xfrm>
            <a:off x="596899" y="1076312"/>
            <a:ext cx="9756775" cy="362322"/>
          </a:xfrm>
        </p:spPr>
        <p:txBody>
          <a:bodyPr/>
          <a:lstStyle/>
          <a:p>
            <a:r>
              <a:rPr lang="es-ES" dirty="0"/>
              <a:t>Aspectos de Seguridad Social</a:t>
            </a:r>
          </a:p>
        </p:txBody>
      </p:sp>
      <p:sp>
        <p:nvSpPr>
          <p:cNvPr id="5" name="Content Placeholder 2" descr="" title="">
            <a:extLst>
              <a:ext uri="{FF2B5EF4-FFF2-40B4-BE49-F238E27FC236}">
                <a16:creationId xmlns:a16="http://schemas.microsoft.com/office/drawing/2014/main" id="{8290E27D-2CBA-FCE9-D2E1-BC8050036A18}"/>
              </a:ext>
            </a:extLst>
          </p:cNvPr>
          <p:cNvSpPr>
            <a:spLocks noGrp="1"/>
          </p:cNvSpPr>
          <p:nvPr>
            <p:ph idx="1"/>
          </p:nvPr>
        </p:nvSpPr>
        <p:spPr>
          <a:xfrm>
            <a:off x="700087" y="1803838"/>
            <a:ext cx="10999787" cy="4519516"/>
          </a:xfrm>
        </p:spPr>
        <p:txBody>
          <a:bodyPr/>
          <a:lstStyle/>
          <a:p>
            <a:pPr lvl="1">
              <a:defRPr/>
            </a:pPr>
            <a:r>
              <a:rPr lang="es-ES" altLang="es-ES" sz="1200" dirty="0">
                <a:sym typeface="Arial"/>
              </a:rPr>
              <a:t>De acuerdo con lo establecido en el Convenio de seguridad social entre el Reino de España y los Estados Unidos Mexicanos, de 25 de abril de 1994, como norma general, los empleados están sometidos a la legislación de seguridad social correspondiente al territorio en el que presten sus servicios (Principio </a:t>
            </a:r>
            <a:r>
              <a:rPr lang="es-ES" altLang="es-ES" sz="1200" i="1" dirty="0">
                <a:sym typeface="Arial"/>
              </a:rPr>
              <a:t>lex loci </a:t>
            </a:r>
            <a:r>
              <a:rPr lang="es-ES" altLang="es-ES" sz="1200" i="1" dirty="0" err="1">
                <a:sym typeface="Arial"/>
              </a:rPr>
              <a:t>laboris</a:t>
            </a:r>
            <a:r>
              <a:rPr lang="es-ES" altLang="es-ES" sz="1200" dirty="0">
                <a:sym typeface="Arial"/>
              </a:rPr>
              <a:t>).</a:t>
            </a:r>
          </a:p>
          <a:p>
            <a:pPr lvl="1">
              <a:defRPr/>
            </a:pPr>
            <a:r>
              <a:rPr lang="es-ES" altLang="es-ES" sz="1200" dirty="0">
                <a:sym typeface="Arial"/>
              </a:rPr>
              <a:t>No obstante, en el supuesto de traslados temporales se prevé la posibilidad de que se mantenga la legislación del país de origen, siempre que:</a:t>
            </a:r>
          </a:p>
          <a:p>
            <a:pPr lvl="2">
              <a:defRPr/>
            </a:pPr>
            <a:r>
              <a:rPr lang="es-ES" altLang="es-ES" sz="1200" dirty="0">
                <a:sym typeface="Arial"/>
              </a:rPr>
              <a:t>La duración previsible del trabajo no exceda de dos años.</a:t>
            </a:r>
          </a:p>
          <a:p>
            <a:pPr lvl="2">
              <a:defRPr/>
            </a:pPr>
            <a:r>
              <a:rPr lang="es-ES" altLang="es-ES" sz="1200" dirty="0">
                <a:sym typeface="Arial"/>
              </a:rPr>
              <a:t>El empleado no haya sido enviado en sustitución de otra persona cuyo periodo de desplazamiento haya concluido.</a:t>
            </a:r>
          </a:p>
          <a:p>
            <a:pPr lvl="1">
              <a:defRPr/>
            </a:pPr>
            <a:r>
              <a:rPr lang="es-ES" altLang="es-ES" sz="1200" dirty="0">
                <a:sym typeface="Arial"/>
              </a:rPr>
              <a:t>Si la duración del desplazamiento excede de dos años, podrá continuar siendo de aplicación la legislación del país de origen por un periodo adicional de otros dos años (siempre que la autoridad competente del país de destino lo autorice y la solicitud de prórroga haya tenido lugar antes de la finalización del periodo ya autorizado.</a:t>
            </a:r>
          </a:p>
          <a:p>
            <a:pPr lvl="1">
              <a:defRPr/>
            </a:pPr>
            <a:r>
              <a:rPr lang="es-ES" altLang="es-ES" sz="1200" dirty="0">
                <a:sym typeface="Arial"/>
              </a:rPr>
              <a:t>Una vez superado el citado periodo de cuatro años (si ha existido prórroga) deberá producirse la afiliación al sistema de seguridad social del país de destino y cumplir con las obligaciones correspondientes en dicho país.</a:t>
            </a:r>
          </a:p>
          <a:p>
            <a:pPr lvl="1">
              <a:defRPr/>
            </a:pPr>
            <a:endParaRPr lang="es-ES" altLang="es-ES" sz="1200" dirty="0">
              <a:sym typeface="Arial"/>
            </a:endParaRPr>
          </a:p>
          <a:p>
            <a:pPr lvl="2"/>
            <a:endParaRPr lang="es-ES" sz="1200" dirty="0">
              <a:latin typeface="+mj-lt"/>
            </a:endParaRPr>
          </a:p>
        </p:txBody>
      </p:sp>
    </p:spTree>
    <p:extLst>
      <p:ext uri="{BB962C8B-B14F-4D97-AF65-F5344CB8AC3E}">
        <p14:creationId xmlns:p14="http://schemas.microsoft.com/office/powerpoint/2010/main" val="2263411543"/>
      </p:ext>
    </p:extLst>
  </p:cSld>
  <p:clrMapOvr>
    <a:masterClrMapping/>
  </p:clrMapOvr>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Marcador de texto 1" descr="" title="">
            <a:extLst>
              <a:ext uri="{FF2B5EF4-FFF2-40B4-BE49-F238E27FC236}">
                <a16:creationId xmlns:a16="http://schemas.microsoft.com/office/drawing/2014/main" id="{44CC057B-73CD-4AA2-B56C-93175B874D46}"/>
              </a:ext>
            </a:extLst>
          </p:cNvPr>
          <p:cNvSpPr>
            <a:spLocks noGrp="1"/>
          </p:cNvSpPr>
          <p:nvPr>
            <p:ph type="body" sz="half" idx="2"/>
          </p:nvPr>
        </p:nvSpPr>
        <p:spPr/>
        <p:txBody>
          <a:bodyPr/>
          <a:lstStyle/>
          <a:p>
            <a:r>
              <a:rPr lang="es-MX" sz="1800" dirty="0"/>
              <a:t>Residencia fiscal</a:t>
            </a:r>
            <a:endParaRPr lang="es-ES" sz="1800" dirty="0"/>
          </a:p>
        </p:txBody>
      </p:sp>
      <p:sp>
        <p:nvSpPr>
          <p:cNvPr id="10" name="Slide Number Placeholder 9" descr="" title=""/>
          <p:cNvSpPr>
            <a:spLocks noGrp="1"/>
          </p:cNvSpPr>
          <p:nvPr>
            <p:ph type="sldNum" sz="quarter" idx="12"/>
          </p:nvPr>
        </p:nvSpPr>
        <p:spPr/>
        <p:txBody>
          <a:bodyPr/>
          <a:lstStyle/>
          <a:p>
            <a:fld id="{61D354A8-554D-F140-95BD-D51828942171}" type="slidenum">
              <a:rPr lang="es-ES" smtClean="0"/>
              <a:t>2</a:t>
            </a:fld>
            <a:endParaRPr lang="es-ES"/>
          </a:p>
        </p:txBody>
      </p:sp>
      <p:sp>
        <p:nvSpPr>
          <p:cNvPr id="3" name="Marcador de texto 2" descr="" title="">
            <a:extLst>
              <a:ext uri="{FF2B5EF4-FFF2-40B4-BE49-F238E27FC236}">
                <a16:creationId xmlns:a16="http://schemas.microsoft.com/office/drawing/2014/main" id="{6DE09BAC-1E1A-455F-BCEC-D41F53A1489A}"/>
              </a:ext>
            </a:extLst>
          </p:cNvPr>
          <p:cNvSpPr>
            <a:spLocks noGrp="1"/>
          </p:cNvSpPr>
          <p:nvPr>
            <p:ph type="body" sz="half" idx="15"/>
          </p:nvPr>
        </p:nvSpPr>
        <p:spPr/>
        <p:txBody>
          <a:bodyPr/>
          <a:lstStyle/>
          <a:p>
            <a:r>
              <a:rPr lang="es-MX" sz="1800" dirty="0"/>
              <a:t>Obligaciones fiscales en España y México</a:t>
            </a:r>
            <a:endParaRPr lang="es-ES" sz="1800" dirty="0"/>
          </a:p>
        </p:txBody>
      </p:sp>
      <p:sp>
        <p:nvSpPr>
          <p:cNvPr id="4" name="Marcador de texto 3" descr="" title="">
            <a:extLst>
              <a:ext uri="{FF2B5EF4-FFF2-40B4-BE49-F238E27FC236}">
                <a16:creationId xmlns:a16="http://schemas.microsoft.com/office/drawing/2014/main" id="{A7B00FEB-C5F7-4908-B078-3B77F9367454}"/>
              </a:ext>
            </a:extLst>
          </p:cNvPr>
          <p:cNvSpPr>
            <a:spLocks noGrp="1"/>
          </p:cNvSpPr>
          <p:nvPr>
            <p:ph type="body" sz="half" idx="16"/>
          </p:nvPr>
        </p:nvSpPr>
        <p:spPr/>
        <p:txBody>
          <a:bodyPr/>
          <a:lstStyle/>
          <a:p>
            <a:r>
              <a:rPr lang="es-MX" sz="1800" dirty="0"/>
              <a:t>Otras cuestiones relevantes</a:t>
            </a:r>
            <a:endParaRPr lang="es-ES" sz="1800" dirty="0"/>
          </a:p>
        </p:txBody>
      </p:sp>
      <p:sp>
        <p:nvSpPr>
          <p:cNvPr id="5" name="Marcador de texto 4" descr="" title="">
            <a:extLst>
              <a:ext uri="{FF2B5EF4-FFF2-40B4-BE49-F238E27FC236}">
                <a16:creationId xmlns:a16="http://schemas.microsoft.com/office/drawing/2014/main" id="{F40620C6-20DA-4095-A5F1-9B0D9ED6992D}"/>
              </a:ext>
            </a:extLst>
          </p:cNvPr>
          <p:cNvSpPr>
            <a:spLocks noGrp="1"/>
          </p:cNvSpPr>
          <p:nvPr>
            <p:ph type="body" sz="half" idx="17"/>
          </p:nvPr>
        </p:nvSpPr>
        <p:spPr/>
        <p:txBody>
          <a:bodyPr/>
          <a:lstStyle/>
          <a:p>
            <a:endParaRPr lang="es-ES" sz="1800" dirty="0"/>
          </a:p>
        </p:txBody>
      </p:sp>
      <p:sp>
        <p:nvSpPr>
          <p:cNvPr id="6" name="Marcador de texto 5" descr="" title="">
            <a:extLst>
              <a:ext uri="{FF2B5EF4-FFF2-40B4-BE49-F238E27FC236}">
                <a16:creationId xmlns:a16="http://schemas.microsoft.com/office/drawing/2014/main" id="{16CAEC56-BD0F-42E2-8BEC-FE7825E8BB45}"/>
              </a:ext>
            </a:extLst>
          </p:cNvPr>
          <p:cNvSpPr>
            <a:spLocks noGrp="1"/>
          </p:cNvSpPr>
          <p:nvPr>
            <p:ph type="body" sz="half" idx="18"/>
          </p:nvPr>
        </p:nvSpPr>
        <p:spPr/>
        <p:txBody>
          <a:bodyPr/>
          <a:lstStyle/>
          <a:p>
            <a:endParaRPr lang="es-ES" sz="1800" dirty="0"/>
          </a:p>
        </p:txBody>
      </p:sp>
      <p:sp>
        <p:nvSpPr>
          <p:cNvPr id="7" name="Marcador de texto 6" descr="" title="">
            <a:extLst>
              <a:ext uri="{FF2B5EF4-FFF2-40B4-BE49-F238E27FC236}">
                <a16:creationId xmlns:a16="http://schemas.microsoft.com/office/drawing/2014/main" id="{86995EDC-9F8F-4224-A18F-800733717D7F}"/>
              </a:ext>
            </a:extLst>
          </p:cNvPr>
          <p:cNvSpPr>
            <a:spLocks noGrp="1"/>
          </p:cNvSpPr>
          <p:nvPr>
            <p:ph type="body" sz="half" idx="19"/>
          </p:nvPr>
        </p:nvSpPr>
        <p:spPr/>
        <p:txBody>
          <a:bodyPr/>
          <a:lstStyle/>
          <a:p>
            <a:endParaRPr lang="es-ES" sz="1800" dirty="0"/>
          </a:p>
        </p:txBody>
      </p:sp>
      <p:sp>
        <p:nvSpPr>
          <p:cNvPr id="8" name="Marcador de texto 7" descr="" title="">
            <a:extLst>
              <a:ext uri="{FF2B5EF4-FFF2-40B4-BE49-F238E27FC236}">
                <a16:creationId xmlns:a16="http://schemas.microsoft.com/office/drawing/2014/main" id="{6B101C4F-CFD0-45C6-9D89-A5B1E7A5018E}"/>
              </a:ext>
            </a:extLst>
          </p:cNvPr>
          <p:cNvSpPr>
            <a:spLocks noGrp="1"/>
          </p:cNvSpPr>
          <p:nvPr>
            <p:ph type="body" sz="half" idx="20"/>
          </p:nvPr>
        </p:nvSpPr>
        <p:spPr/>
        <p:txBody>
          <a:bodyPr/>
          <a:lstStyle/>
          <a:p>
            <a:endParaRPr lang="es-ES" sz="1800" dirty="0"/>
          </a:p>
        </p:txBody>
      </p:sp>
      <p:sp>
        <p:nvSpPr>
          <p:cNvPr id="9" name="Marcador de texto 8" descr="" title="">
            <a:extLst>
              <a:ext uri="{FF2B5EF4-FFF2-40B4-BE49-F238E27FC236}">
                <a16:creationId xmlns:a16="http://schemas.microsoft.com/office/drawing/2014/main" id="{3AF56ADC-5290-4706-9803-9B526993DE95}"/>
              </a:ext>
            </a:extLst>
          </p:cNvPr>
          <p:cNvSpPr>
            <a:spLocks noGrp="1"/>
          </p:cNvSpPr>
          <p:nvPr>
            <p:ph type="body" sz="half" idx="21"/>
          </p:nvPr>
        </p:nvSpPr>
        <p:spPr/>
        <p:txBody>
          <a:bodyPr/>
          <a:lstStyle/>
          <a:p>
            <a:endParaRPr lang="es-ES" sz="1800" dirty="0"/>
          </a:p>
        </p:txBody>
      </p:sp>
    </p:spTree>
    <p:extLst>
      <p:ext uri="{BB962C8B-B14F-4D97-AF65-F5344CB8AC3E}">
        <p14:creationId xmlns:p14="http://schemas.microsoft.com/office/powerpoint/2010/main" val="3410730231"/>
      </p:ext>
    </p:extLst>
  </p:cSld>
  <p:clrMapOvr>
    <a:masterClrMapping/>
  </p:clrMapOvr>
</p:sld>
</file>

<file path=ppt/slides/slide2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p:cNvSpPr>
            <a:spLocks noGrp="1"/>
          </p:cNvSpPr>
          <p:nvPr>
            <p:ph type="sldNum" sz="quarter" idx="12"/>
          </p:nvPr>
        </p:nvSpPr>
        <p:spPr/>
        <p:txBody>
          <a:bodyPr/>
          <a:lstStyle/>
          <a:p>
            <a:fld id="{61D354A8-554D-F140-95BD-D51828942171}" type="slidenum">
              <a:rPr lang="es-ES" smtClean="0"/>
              <a:pPr/>
              <a:t>20</a:t>
            </a:fld>
            <a:endParaRPr lang="es-ES" dirty="0"/>
          </a:p>
        </p:txBody>
      </p:sp>
      <p:sp>
        <p:nvSpPr>
          <p:cNvPr id="3" name="Title 2" descr="" title=""/>
          <p:cNvSpPr>
            <a:spLocks noGrp="1"/>
          </p:cNvSpPr>
          <p:nvPr>
            <p:ph type="title"/>
          </p:nvPr>
        </p:nvSpPr>
        <p:spPr/>
        <p:txBody>
          <a:bodyPr/>
          <a:lstStyle/>
          <a:p>
            <a:r>
              <a:rPr lang="es-MX" dirty="0"/>
              <a:t>Otras cuestiones relevantes</a:t>
            </a:r>
            <a:endParaRPr lang="es-ES" dirty="0"/>
          </a:p>
        </p:txBody>
      </p:sp>
      <p:sp>
        <p:nvSpPr>
          <p:cNvPr id="4" name="Text Placeholder 3" descr="" title=""/>
          <p:cNvSpPr>
            <a:spLocks noGrp="1"/>
          </p:cNvSpPr>
          <p:nvPr>
            <p:ph type="body" idx="13"/>
          </p:nvPr>
        </p:nvSpPr>
        <p:spPr>
          <a:xfrm>
            <a:off x="596899" y="1076312"/>
            <a:ext cx="9756775" cy="362322"/>
          </a:xfrm>
        </p:spPr>
        <p:txBody>
          <a:bodyPr/>
          <a:lstStyle/>
          <a:p>
            <a:r>
              <a:rPr lang="es-ES" dirty="0"/>
              <a:t>Aspectos de Seguridad Social – Certificados de desplazamiento</a:t>
            </a:r>
          </a:p>
        </p:txBody>
      </p:sp>
      <p:pic>
        <p:nvPicPr>
          <p:cNvPr id="8" name="Picture 2" descr="" title="">
            <a:extLst>
              <a:ext uri="{FF2B5EF4-FFF2-40B4-BE49-F238E27FC236}">
                <a16:creationId xmlns:a16="http://schemas.microsoft.com/office/drawing/2014/main" id="{353FEB90-33B5-CA10-E65F-FF1892E68380}"/>
              </a:ext>
            </a:extLst>
          </p:cNvPr>
          <p:cNvPicPr>
            <a:picLocks noChangeAspect="1" noChangeArrowheads="1"/>
          </p:cNvPicPr>
          <p:nvPr/>
        </p:nvPicPr>
        <p:blipFill>
          <a:blip r:embed="rId2"/>
          <a:srcRect/>
          <a:stretch>
            <a:fillRect/>
          </a:stretch>
        </p:blipFill>
        <p:spPr bwMode="auto">
          <a:xfrm>
            <a:off x="1453862" y="1817771"/>
            <a:ext cx="8479847" cy="1502353"/>
          </a:xfrm>
          <a:prstGeom prst="rect">
            <a:avLst/>
          </a:prstGeom>
          <a:noFill/>
          <a:ln w="9525">
            <a:noFill/>
            <a:miter lim="800000"/>
            <a:headEnd/>
            <a:tailEnd/>
          </a:ln>
          <a:effectLst/>
        </p:spPr>
      </p:pic>
      <p:pic>
        <p:nvPicPr>
          <p:cNvPr id="9" name="Picture 3" descr="" title="">
            <a:extLst>
              <a:ext uri="{FF2B5EF4-FFF2-40B4-BE49-F238E27FC236}">
                <a16:creationId xmlns:a16="http://schemas.microsoft.com/office/drawing/2014/main" id="{4015C756-70E9-CDFD-2BA1-CBF6E9C73D60}"/>
              </a:ext>
            </a:extLst>
          </p:cNvPr>
          <p:cNvPicPr>
            <a:picLocks noChangeAspect="1" noChangeArrowheads="1"/>
          </p:cNvPicPr>
          <p:nvPr/>
        </p:nvPicPr>
        <p:blipFill>
          <a:blip r:embed="rId3"/>
          <a:srcRect/>
          <a:stretch>
            <a:fillRect/>
          </a:stretch>
        </p:blipFill>
        <p:spPr bwMode="auto">
          <a:xfrm>
            <a:off x="1498455" y="3390698"/>
            <a:ext cx="8587654" cy="2963571"/>
          </a:xfrm>
          <a:prstGeom prst="rect">
            <a:avLst/>
          </a:prstGeom>
          <a:noFill/>
          <a:ln w="9525">
            <a:noFill/>
            <a:miter lim="800000"/>
            <a:headEnd/>
            <a:tailEnd/>
          </a:ln>
          <a:effectLst/>
        </p:spPr>
      </p:pic>
      <p:sp>
        <p:nvSpPr>
          <p:cNvPr id="13" name="Rectangle 12" descr="" title="">
            <a:extLst>
              <a:ext uri="{FF2B5EF4-FFF2-40B4-BE49-F238E27FC236}">
                <a16:creationId xmlns:a16="http://schemas.microsoft.com/office/drawing/2014/main" id="{DC6193AA-FC96-9C83-8543-708475699AFB}"/>
              </a:ext>
            </a:extLst>
          </p:cNvPr>
          <p:cNvSpPr/>
          <p:nvPr/>
        </p:nvSpPr>
        <p:spPr>
          <a:xfrm>
            <a:off x="1507980" y="5355336"/>
            <a:ext cx="1006620" cy="9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angle 13" descr="" title="">
            <a:extLst>
              <a:ext uri="{FF2B5EF4-FFF2-40B4-BE49-F238E27FC236}">
                <a16:creationId xmlns:a16="http://schemas.microsoft.com/office/drawing/2014/main" id="{5B26CE8F-6951-2263-EB83-56A4A267BF76}"/>
              </a:ext>
            </a:extLst>
          </p:cNvPr>
          <p:cNvSpPr/>
          <p:nvPr/>
        </p:nvSpPr>
        <p:spPr>
          <a:xfrm>
            <a:off x="4241655" y="5355336"/>
            <a:ext cx="1006620" cy="9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angle 14" descr="" title="">
            <a:extLst>
              <a:ext uri="{FF2B5EF4-FFF2-40B4-BE49-F238E27FC236}">
                <a16:creationId xmlns:a16="http://schemas.microsoft.com/office/drawing/2014/main" id="{A19015EF-A4F9-8638-67AB-B4C4749B3A18}"/>
              </a:ext>
            </a:extLst>
          </p:cNvPr>
          <p:cNvSpPr/>
          <p:nvPr/>
        </p:nvSpPr>
        <p:spPr>
          <a:xfrm>
            <a:off x="6508605" y="5673573"/>
            <a:ext cx="1006620" cy="9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angle 15" descr="" title="">
            <a:extLst>
              <a:ext uri="{FF2B5EF4-FFF2-40B4-BE49-F238E27FC236}">
                <a16:creationId xmlns:a16="http://schemas.microsoft.com/office/drawing/2014/main" id="{C4D47006-78EF-6DD0-A681-1FF6E69F1AE9}"/>
              </a:ext>
            </a:extLst>
          </p:cNvPr>
          <p:cNvSpPr/>
          <p:nvPr/>
        </p:nvSpPr>
        <p:spPr>
          <a:xfrm>
            <a:off x="6660572" y="5355336"/>
            <a:ext cx="1130878" cy="9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angle 16" descr="" title="">
            <a:extLst>
              <a:ext uri="{FF2B5EF4-FFF2-40B4-BE49-F238E27FC236}">
                <a16:creationId xmlns:a16="http://schemas.microsoft.com/office/drawing/2014/main" id="{6DF8A1A6-DA3E-98DB-C12D-E84F9BA6CAE3}"/>
              </a:ext>
            </a:extLst>
          </p:cNvPr>
          <p:cNvSpPr/>
          <p:nvPr/>
        </p:nvSpPr>
        <p:spPr>
          <a:xfrm>
            <a:off x="8330478" y="5673573"/>
            <a:ext cx="1130878" cy="9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angle 17" descr="" title="">
            <a:extLst>
              <a:ext uri="{FF2B5EF4-FFF2-40B4-BE49-F238E27FC236}">
                <a16:creationId xmlns:a16="http://schemas.microsoft.com/office/drawing/2014/main" id="{A3C187EC-7BD2-B073-4C62-28086F2F578B}"/>
              </a:ext>
            </a:extLst>
          </p:cNvPr>
          <p:cNvSpPr/>
          <p:nvPr/>
        </p:nvSpPr>
        <p:spPr>
          <a:xfrm>
            <a:off x="2514600" y="5960048"/>
            <a:ext cx="1130878" cy="9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angle 18" descr="" title="">
            <a:extLst>
              <a:ext uri="{FF2B5EF4-FFF2-40B4-BE49-F238E27FC236}">
                <a16:creationId xmlns:a16="http://schemas.microsoft.com/office/drawing/2014/main" id="{5D5B3622-D12C-802E-42AA-5F2A1503E4E0}"/>
              </a:ext>
            </a:extLst>
          </p:cNvPr>
          <p:cNvSpPr/>
          <p:nvPr/>
        </p:nvSpPr>
        <p:spPr>
          <a:xfrm>
            <a:off x="1820141" y="5969295"/>
            <a:ext cx="513484" cy="9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angle 19" descr="" title="">
            <a:extLst>
              <a:ext uri="{FF2B5EF4-FFF2-40B4-BE49-F238E27FC236}">
                <a16:creationId xmlns:a16="http://schemas.microsoft.com/office/drawing/2014/main" id="{290B7A18-C41E-126B-5B11-64BBFA003658}"/>
              </a:ext>
            </a:extLst>
          </p:cNvPr>
          <p:cNvSpPr/>
          <p:nvPr/>
        </p:nvSpPr>
        <p:spPr>
          <a:xfrm>
            <a:off x="6755172" y="6219538"/>
            <a:ext cx="693377" cy="9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angle 20" descr="" title="">
            <a:extLst>
              <a:ext uri="{FF2B5EF4-FFF2-40B4-BE49-F238E27FC236}">
                <a16:creationId xmlns:a16="http://schemas.microsoft.com/office/drawing/2014/main" id="{767D2DD8-FF12-4A3A-50B0-182BF21D543C}"/>
              </a:ext>
            </a:extLst>
          </p:cNvPr>
          <p:cNvSpPr/>
          <p:nvPr/>
        </p:nvSpPr>
        <p:spPr>
          <a:xfrm>
            <a:off x="1821223" y="6200766"/>
            <a:ext cx="902927" cy="109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angle 21" descr="" title="">
            <a:extLst>
              <a:ext uri="{FF2B5EF4-FFF2-40B4-BE49-F238E27FC236}">
                <a16:creationId xmlns:a16="http://schemas.microsoft.com/office/drawing/2014/main" id="{14EA6BEF-CA5D-CB7B-6F04-51C379A663B7}"/>
              </a:ext>
            </a:extLst>
          </p:cNvPr>
          <p:cNvSpPr/>
          <p:nvPr/>
        </p:nvSpPr>
        <p:spPr>
          <a:xfrm>
            <a:off x="7226011" y="3924291"/>
            <a:ext cx="1232189" cy="109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descr="" title="">
            <a:extLst>
              <a:ext uri="{FF2B5EF4-FFF2-40B4-BE49-F238E27FC236}">
                <a16:creationId xmlns:a16="http://schemas.microsoft.com/office/drawing/2014/main" id="{09519FE6-A1A3-27E0-CD5A-185E4E9C4DFE}"/>
              </a:ext>
            </a:extLst>
          </p:cNvPr>
          <p:cNvSpPr/>
          <p:nvPr/>
        </p:nvSpPr>
        <p:spPr>
          <a:xfrm>
            <a:off x="3140075" y="3914766"/>
            <a:ext cx="1232189" cy="109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angle 23" descr="" title="">
            <a:extLst>
              <a:ext uri="{FF2B5EF4-FFF2-40B4-BE49-F238E27FC236}">
                <a16:creationId xmlns:a16="http://schemas.microsoft.com/office/drawing/2014/main" id="{C82ADB80-E6A2-66DA-D279-DB6EC8F18188}"/>
              </a:ext>
            </a:extLst>
          </p:cNvPr>
          <p:cNvSpPr/>
          <p:nvPr/>
        </p:nvSpPr>
        <p:spPr>
          <a:xfrm>
            <a:off x="1879023" y="5641249"/>
            <a:ext cx="207818" cy="121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angle 24" descr="" title="">
            <a:extLst>
              <a:ext uri="{FF2B5EF4-FFF2-40B4-BE49-F238E27FC236}">
                <a16:creationId xmlns:a16="http://schemas.microsoft.com/office/drawing/2014/main" id="{01307BAC-1E34-90A9-255F-3918E5F50DF8}"/>
              </a:ext>
            </a:extLst>
          </p:cNvPr>
          <p:cNvSpPr/>
          <p:nvPr/>
        </p:nvSpPr>
        <p:spPr>
          <a:xfrm>
            <a:off x="3140074" y="5622198"/>
            <a:ext cx="307975" cy="121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angle 25" descr="" title="">
            <a:extLst>
              <a:ext uri="{FF2B5EF4-FFF2-40B4-BE49-F238E27FC236}">
                <a16:creationId xmlns:a16="http://schemas.microsoft.com/office/drawing/2014/main" id="{3A01EE69-0E6C-4EBA-8020-9AED8D832946}"/>
              </a:ext>
            </a:extLst>
          </p:cNvPr>
          <p:cNvSpPr/>
          <p:nvPr/>
        </p:nvSpPr>
        <p:spPr>
          <a:xfrm>
            <a:off x="2457884" y="5630338"/>
            <a:ext cx="207818" cy="121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angle 26" descr="" title="">
            <a:extLst>
              <a:ext uri="{FF2B5EF4-FFF2-40B4-BE49-F238E27FC236}">
                <a16:creationId xmlns:a16="http://schemas.microsoft.com/office/drawing/2014/main" id="{EADDDC44-6198-E39C-A714-87B40301DA3B}"/>
              </a:ext>
            </a:extLst>
          </p:cNvPr>
          <p:cNvSpPr/>
          <p:nvPr/>
        </p:nvSpPr>
        <p:spPr>
          <a:xfrm>
            <a:off x="9388475" y="5953939"/>
            <a:ext cx="441325" cy="121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angle 27" descr="" title="">
            <a:extLst>
              <a:ext uri="{FF2B5EF4-FFF2-40B4-BE49-F238E27FC236}">
                <a16:creationId xmlns:a16="http://schemas.microsoft.com/office/drawing/2014/main" id="{A9593AD8-6B73-9A8E-7C50-D66391FDE657}"/>
              </a:ext>
            </a:extLst>
          </p:cNvPr>
          <p:cNvSpPr/>
          <p:nvPr/>
        </p:nvSpPr>
        <p:spPr>
          <a:xfrm>
            <a:off x="1589015" y="4200940"/>
            <a:ext cx="5945260" cy="9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67996690"/>
      </p:ext>
    </p:extLst>
  </p:cSld>
  <p:clrMapOvr>
    <a:masterClrMapping/>
  </p:clrMapOvr>
</p:sld>
</file>

<file path=ppt/slides/slide2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p:cNvSpPr>
            <a:spLocks noGrp="1"/>
          </p:cNvSpPr>
          <p:nvPr>
            <p:ph type="sldNum" sz="quarter" idx="12"/>
          </p:nvPr>
        </p:nvSpPr>
        <p:spPr/>
        <p:txBody>
          <a:bodyPr/>
          <a:lstStyle/>
          <a:p>
            <a:fld id="{61D354A8-554D-F140-95BD-D51828942171}" type="slidenum">
              <a:rPr lang="es-ES" smtClean="0"/>
              <a:pPr/>
              <a:t>21</a:t>
            </a:fld>
            <a:endParaRPr lang="es-ES" dirty="0"/>
          </a:p>
        </p:txBody>
      </p:sp>
      <p:sp>
        <p:nvSpPr>
          <p:cNvPr id="3" name="Title 2" descr="" title=""/>
          <p:cNvSpPr>
            <a:spLocks noGrp="1"/>
          </p:cNvSpPr>
          <p:nvPr>
            <p:ph type="title"/>
          </p:nvPr>
        </p:nvSpPr>
        <p:spPr/>
        <p:txBody>
          <a:bodyPr/>
          <a:lstStyle/>
          <a:p>
            <a:r>
              <a:rPr lang="es-MX" dirty="0"/>
              <a:t>Otras cuestiones relevantes</a:t>
            </a:r>
            <a:endParaRPr lang="es-ES" dirty="0"/>
          </a:p>
        </p:txBody>
      </p:sp>
      <p:sp>
        <p:nvSpPr>
          <p:cNvPr id="4" name="Text Placeholder 3" descr="" title=""/>
          <p:cNvSpPr>
            <a:spLocks noGrp="1"/>
          </p:cNvSpPr>
          <p:nvPr>
            <p:ph type="body" idx="13"/>
          </p:nvPr>
        </p:nvSpPr>
        <p:spPr>
          <a:xfrm>
            <a:off x="596899" y="1076312"/>
            <a:ext cx="9756775" cy="362322"/>
          </a:xfrm>
        </p:spPr>
        <p:txBody>
          <a:bodyPr/>
          <a:lstStyle/>
          <a:p>
            <a:r>
              <a:rPr lang="es-ES" dirty="0"/>
              <a:t>Aspectos de Seguridad Social – Autorización</a:t>
            </a:r>
          </a:p>
        </p:txBody>
      </p:sp>
      <p:pic>
        <p:nvPicPr>
          <p:cNvPr id="8" name="Picture 2" descr="" title="">
            <a:extLst>
              <a:ext uri="{FF2B5EF4-FFF2-40B4-BE49-F238E27FC236}">
                <a16:creationId xmlns:a16="http://schemas.microsoft.com/office/drawing/2014/main" id="{78019E52-13B7-2AE2-E386-42F0DAC41340}"/>
              </a:ext>
            </a:extLst>
          </p:cNvPr>
          <p:cNvPicPr>
            <a:picLocks noChangeAspect="1" noChangeArrowheads="1"/>
          </p:cNvPicPr>
          <p:nvPr/>
        </p:nvPicPr>
        <p:blipFill>
          <a:blip r:embed="rId2"/>
          <a:srcRect/>
          <a:stretch>
            <a:fillRect/>
          </a:stretch>
        </p:blipFill>
        <p:spPr bwMode="auto">
          <a:xfrm>
            <a:off x="2649527" y="1709247"/>
            <a:ext cx="5389040" cy="3300070"/>
          </a:xfrm>
          <a:prstGeom prst="rect">
            <a:avLst/>
          </a:prstGeom>
          <a:noFill/>
          <a:ln w="9525">
            <a:noFill/>
            <a:miter lim="800000"/>
            <a:headEnd/>
            <a:tailEnd/>
          </a:ln>
          <a:effectLst/>
        </p:spPr>
      </p:pic>
      <p:pic>
        <p:nvPicPr>
          <p:cNvPr id="9" name="Picture 3" descr="" title="">
            <a:extLst>
              <a:ext uri="{FF2B5EF4-FFF2-40B4-BE49-F238E27FC236}">
                <a16:creationId xmlns:a16="http://schemas.microsoft.com/office/drawing/2014/main" id="{253D2030-C654-403A-9C7E-2BD459F10EFE}"/>
              </a:ext>
            </a:extLst>
          </p:cNvPr>
          <p:cNvPicPr>
            <a:picLocks noChangeAspect="1" noChangeArrowheads="1"/>
          </p:cNvPicPr>
          <p:nvPr/>
        </p:nvPicPr>
        <p:blipFill>
          <a:blip r:embed="rId3"/>
          <a:srcRect/>
          <a:stretch>
            <a:fillRect/>
          </a:stretch>
        </p:blipFill>
        <p:spPr bwMode="auto">
          <a:xfrm>
            <a:off x="2687699" y="5080429"/>
            <a:ext cx="5332810" cy="1026974"/>
          </a:xfrm>
          <a:prstGeom prst="rect">
            <a:avLst/>
          </a:prstGeom>
          <a:noFill/>
          <a:ln w="9525">
            <a:noFill/>
            <a:miter lim="800000"/>
            <a:headEnd/>
            <a:tailEnd/>
          </a:ln>
          <a:effectLst/>
        </p:spPr>
      </p:pic>
      <p:sp>
        <p:nvSpPr>
          <p:cNvPr id="10" name="Rectangle 9" descr="" title="">
            <a:extLst>
              <a:ext uri="{FF2B5EF4-FFF2-40B4-BE49-F238E27FC236}">
                <a16:creationId xmlns:a16="http://schemas.microsoft.com/office/drawing/2014/main" id="{C1CA4048-E2EC-9585-B39B-3C92FE89CEB5}"/>
              </a:ext>
            </a:extLst>
          </p:cNvPr>
          <p:cNvSpPr/>
          <p:nvPr/>
        </p:nvSpPr>
        <p:spPr>
          <a:xfrm>
            <a:off x="4372264" y="4765499"/>
            <a:ext cx="1553048" cy="231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angle 10" descr="" title="">
            <a:extLst>
              <a:ext uri="{FF2B5EF4-FFF2-40B4-BE49-F238E27FC236}">
                <a16:creationId xmlns:a16="http://schemas.microsoft.com/office/drawing/2014/main" id="{C63E251E-13F0-A4C5-F377-87E08120A74E}"/>
              </a:ext>
            </a:extLst>
          </p:cNvPr>
          <p:cNvSpPr/>
          <p:nvPr/>
        </p:nvSpPr>
        <p:spPr>
          <a:xfrm>
            <a:off x="5420776" y="3005746"/>
            <a:ext cx="1284824" cy="322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angle 11" descr="" title="">
            <a:extLst>
              <a:ext uri="{FF2B5EF4-FFF2-40B4-BE49-F238E27FC236}">
                <a16:creationId xmlns:a16="http://schemas.microsoft.com/office/drawing/2014/main" id="{90DBBD06-EF23-500D-5AD7-E47B10469C01}"/>
              </a:ext>
            </a:extLst>
          </p:cNvPr>
          <p:cNvSpPr/>
          <p:nvPr/>
        </p:nvSpPr>
        <p:spPr>
          <a:xfrm>
            <a:off x="3561996" y="3167080"/>
            <a:ext cx="473156" cy="76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angle 12" descr="" title="">
            <a:extLst>
              <a:ext uri="{FF2B5EF4-FFF2-40B4-BE49-F238E27FC236}">
                <a16:creationId xmlns:a16="http://schemas.microsoft.com/office/drawing/2014/main" id="{BB802C24-D066-9276-8323-264842301CCF}"/>
              </a:ext>
            </a:extLst>
          </p:cNvPr>
          <p:cNvSpPr/>
          <p:nvPr/>
        </p:nvSpPr>
        <p:spPr>
          <a:xfrm>
            <a:off x="3085234" y="4534842"/>
            <a:ext cx="473156" cy="204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86157939"/>
      </p:ext>
    </p:extLst>
  </p:cSld>
  <p:clrMapOvr>
    <a:masterClrMapping/>
  </p:clrMapOvr>
</p:sld>
</file>

<file path=ppt/slides/slide2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Tree>
    <p:extLst>
      <p:ext uri="{BB962C8B-B14F-4D97-AF65-F5344CB8AC3E}">
        <p14:creationId xmlns:p14="http://schemas.microsoft.com/office/powerpoint/2010/main" val="2664402538"/>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ítulo 1" descr="" title="">
            <a:extLst>
              <a:ext uri="{FF2B5EF4-FFF2-40B4-BE49-F238E27FC236}">
                <a16:creationId xmlns:a16="http://schemas.microsoft.com/office/drawing/2014/main" id="{B76A5C6C-DAAD-C645-8D6A-CB6C85C4CE1F}"/>
              </a:ext>
            </a:extLst>
          </p:cNvPr>
          <p:cNvSpPr>
            <a:spLocks noGrp="1"/>
          </p:cNvSpPr>
          <p:nvPr>
            <p:ph type="title"/>
          </p:nvPr>
        </p:nvSpPr>
        <p:spPr/>
        <p:txBody>
          <a:bodyPr/>
          <a:lstStyle/>
          <a:p>
            <a:r>
              <a:rPr lang="es-MX" dirty="0"/>
              <a:t>Residencia fiscal</a:t>
            </a:r>
            <a:endParaRPr lang="es-ES" dirty="0"/>
          </a:p>
        </p:txBody>
      </p:sp>
    </p:spTree>
    <p:extLst>
      <p:ext uri="{BB962C8B-B14F-4D97-AF65-F5344CB8AC3E}">
        <p14:creationId xmlns:p14="http://schemas.microsoft.com/office/powerpoint/2010/main" val="2335854080"/>
      </p:ext>
    </p:extLst>
  </p:cSld>
  <p:clrMapOvr>
    <a:masterClrMapping/>
  </p:clrMapOvr>
</p:sld>
</file>

<file path=ppt/slides/slide4.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p:cNvSpPr>
            <a:spLocks noGrp="1"/>
          </p:cNvSpPr>
          <p:nvPr>
            <p:ph type="sldNum" sz="quarter" idx="12"/>
          </p:nvPr>
        </p:nvSpPr>
        <p:spPr/>
        <p:txBody>
          <a:bodyPr/>
          <a:lstStyle/>
          <a:p>
            <a:fld id="{61D354A8-554D-F140-95BD-D51828942171}" type="slidenum">
              <a:rPr lang="es-ES" smtClean="0"/>
              <a:pPr/>
              <a:t>4</a:t>
            </a:fld>
            <a:endParaRPr lang="es-ES" dirty="0"/>
          </a:p>
        </p:txBody>
      </p:sp>
      <p:sp>
        <p:nvSpPr>
          <p:cNvPr id="3" name="Title 2" descr="" title=""/>
          <p:cNvSpPr>
            <a:spLocks noGrp="1"/>
          </p:cNvSpPr>
          <p:nvPr>
            <p:ph type="title"/>
          </p:nvPr>
        </p:nvSpPr>
        <p:spPr/>
        <p:txBody>
          <a:bodyPr/>
          <a:lstStyle/>
          <a:p>
            <a:r>
              <a:rPr lang="es-MX" dirty="0"/>
              <a:t>Residencia fiscal</a:t>
            </a:r>
            <a:endParaRPr lang="es-ES" dirty="0"/>
          </a:p>
        </p:txBody>
      </p:sp>
      <p:sp>
        <p:nvSpPr>
          <p:cNvPr id="4" name="Text Placeholder 3" descr="" title=""/>
          <p:cNvSpPr>
            <a:spLocks noGrp="1"/>
          </p:cNvSpPr>
          <p:nvPr>
            <p:ph type="body" idx="13"/>
          </p:nvPr>
        </p:nvSpPr>
        <p:spPr>
          <a:xfrm>
            <a:off x="596899" y="1076312"/>
            <a:ext cx="9756775" cy="362322"/>
          </a:xfrm>
        </p:spPr>
        <p:txBody>
          <a:bodyPr/>
          <a:lstStyle/>
          <a:p>
            <a:r>
              <a:rPr lang="es-ES" dirty="0"/>
              <a:t>Criterios de residencial fiscal en las legislaciones española y mexicana</a:t>
            </a:r>
          </a:p>
        </p:txBody>
      </p:sp>
      <p:sp>
        <p:nvSpPr>
          <p:cNvPr id="5" name="AutoShape 61" descr="" title="">
            <a:extLst>
              <a:ext uri="{FF2B5EF4-FFF2-40B4-BE49-F238E27FC236}">
                <a16:creationId xmlns:a16="http://schemas.microsoft.com/office/drawing/2014/main" id="{4EE6AE2F-1AE7-B7DA-0D2B-5634B87AF1ED}"/>
              </a:ext>
            </a:extLst>
          </p:cNvPr>
          <p:cNvSpPr>
            <a:spLocks noChangeArrowheads="1"/>
          </p:cNvSpPr>
          <p:nvPr/>
        </p:nvSpPr>
        <p:spPr bwMode="auto">
          <a:xfrm>
            <a:off x="1329536" y="2417631"/>
            <a:ext cx="3996562" cy="3238597"/>
          </a:xfrm>
          <a:prstGeom prst="roundRect">
            <a:avLst>
              <a:gd name="adj" fmla="val 16667"/>
            </a:avLst>
          </a:prstGeom>
          <a:noFill/>
          <a:ln w="19050">
            <a:solidFill>
              <a:srgbClr val="009A77"/>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marL="171450" indent="-17145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355600" marR="0" lvl="1" indent="-174625" fontAlgn="auto">
              <a:spcBef>
                <a:spcPts val="400"/>
              </a:spcBef>
              <a:spcAft>
                <a:spcPts val="400"/>
              </a:spcAft>
              <a:buClr>
                <a:srgbClr val="009A77"/>
              </a:buClr>
              <a:buSzTx/>
              <a:buFont typeface="Wingdings" pitchFamily="2" charset="2"/>
              <a:buChar char="§"/>
              <a:tabLst/>
              <a:defRPr/>
            </a:pPr>
            <a:r>
              <a:rPr lang="es-ES" altLang="es-ES" sz="1300" b="1" dirty="0">
                <a:solidFill>
                  <a:srgbClr val="414140"/>
                </a:solidFill>
                <a:latin typeface="Arial" panose="020B0604020202020204" pitchFamily="34" charset="0"/>
                <a:cs typeface="Arial" panose="020B0604020202020204" pitchFamily="34" charset="0"/>
                <a:sym typeface="Arial"/>
              </a:rPr>
              <a:t>Permanencia más de 183 días durante el año natural en territorio español.</a:t>
            </a:r>
          </a:p>
          <a:p>
            <a:pPr marL="355600" marR="0" lvl="1" indent="-174625" fontAlgn="auto">
              <a:spcBef>
                <a:spcPts val="400"/>
              </a:spcBef>
              <a:spcAft>
                <a:spcPts val="400"/>
              </a:spcAft>
              <a:buClr>
                <a:srgbClr val="009A77"/>
              </a:buClr>
              <a:buSzTx/>
              <a:buFont typeface="Wingdings" pitchFamily="2" charset="2"/>
              <a:buChar char="§"/>
              <a:tabLst/>
              <a:defRPr/>
            </a:pPr>
            <a:r>
              <a:rPr lang="es-ES" altLang="es-ES" sz="1300" b="1" dirty="0">
                <a:solidFill>
                  <a:srgbClr val="414140"/>
                </a:solidFill>
                <a:latin typeface="Arial" panose="020B0604020202020204" pitchFamily="34" charset="0"/>
                <a:cs typeface="Arial" panose="020B0604020202020204" pitchFamily="34" charset="0"/>
                <a:sym typeface="Arial"/>
              </a:rPr>
              <a:t>Núcleo principal o la base de sus actividades o intereses económicos, de forma directa o indirecta en España.</a:t>
            </a:r>
          </a:p>
          <a:p>
            <a:pPr marL="0" marR="0" lvl="0" indent="0" algn="just" defTabSz="914400" eaLnBrk="1" fontAlgn="auto" latinLnBrk="0" hangingPunct="1">
              <a:lnSpc>
                <a:spcPct val="100000"/>
              </a:lnSpc>
              <a:spcBef>
                <a:spcPct val="0"/>
              </a:spcBef>
              <a:spcAft>
                <a:spcPts val="0"/>
              </a:spcAft>
              <a:buClrTx/>
              <a:buSzTx/>
              <a:buFont typeface="Arial" pitchFamily="34" charset="0"/>
              <a:buNone/>
              <a:tabLst/>
              <a:defRPr/>
            </a:pPr>
            <a:endParaRPr kumimoji="0" lang="es-ES" altLang="es-ES" sz="1300" b="0" i="0" u="none" strike="noStrike" kern="0" cap="none" spc="0" normalizeH="0" baseline="0" noProof="0" dirty="0">
              <a:ln>
                <a:noFill/>
              </a:ln>
              <a:solidFill>
                <a:srgbClr val="1C1C1C"/>
              </a:solidFill>
              <a:effectLst/>
              <a:uLnTx/>
              <a:uFillTx/>
              <a:latin typeface="Arial" panose="020B0604020202020204" pitchFamily="34" charset="0"/>
              <a:ea typeface="MS PGothic" pitchFamily="34" charset="-128"/>
              <a:cs typeface="Arial" panose="020B0604020202020204" pitchFamily="34" charset="0"/>
              <a:sym typeface="Arial"/>
            </a:endParaRPr>
          </a:p>
          <a:p>
            <a:pPr marL="176213" marR="0" lvl="0" indent="0" algn="just" defTabSz="914400" eaLnBrk="1" fontAlgn="auto" latinLnBrk="0" hangingPunct="1">
              <a:lnSpc>
                <a:spcPct val="100000"/>
              </a:lnSpc>
              <a:spcBef>
                <a:spcPct val="0"/>
              </a:spcBef>
              <a:spcAft>
                <a:spcPts val="0"/>
              </a:spcAft>
              <a:buClrTx/>
              <a:buSzTx/>
              <a:buFont typeface="Arial" pitchFamily="34" charset="0"/>
              <a:buNone/>
              <a:tabLst/>
              <a:defRPr/>
            </a:pPr>
            <a:r>
              <a:rPr kumimoji="0" lang="es-ES" altLang="es-ES" sz="1300" b="1" i="0" u="none" strike="noStrike" kern="0" cap="none" spc="0" normalizeH="0" baseline="0" noProof="0" dirty="0">
                <a:ln>
                  <a:noFill/>
                </a:ln>
                <a:solidFill>
                  <a:srgbClr val="009A77"/>
                </a:solidFill>
                <a:effectLst/>
                <a:uLnTx/>
                <a:uFillTx/>
                <a:latin typeface="Arial" panose="020B0604020202020204" pitchFamily="34" charset="0"/>
                <a:ea typeface="MS PGothic" pitchFamily="34" charset="-128"/>
                <a:cs typeface="Arial" panose="020B0604020202020204" pitchFamily="34" charset="0"/>
                <a:sym typeface="Arial"/>
              </a:rPr>
              <a:t>Presunción </a:t>
            </a:r>
            <a:r>
              <a:rPr kumimoji="0" lang="es-ES" altLang="es-ES" sz="1300" b="1" i="1" u="none" strike="noStrike" kern="0" cap="none" spc="0" normalizeH="0" baseline="0" noProof="0" dirty="0">
                <a:ln>
                  <a:noFill/>
                </a:ln>
                <a:solidFill>
                  <a:srgbClr val="009A77"/>
                </a:solidFill>
                <a:effectLst/>
                <a:uLnTx/>
                <a:uFillTx/>
                <a:latin typeface="Arial" panose="020B0604020202020204" pitchFamily="34" charset="0"/>
                <a:ea typeface="MS PGothic" pitchFamily="34" charset="-128"/>
                <a:cs typeface="Arial" panose="020B0604020202020204" pitchFamily="34" charset="0"/>
                <a:sym typeface="Arial"/>
              </a:rPr>
              <a:t>iuris tantum</a:t>
            </a:r>
            <a:r>
              <a:rPr kumimoji="0" lang="es-ES" altLang="es-ES" sz="1300" b="0" i="0" u="none" strike="noStrike" kern="0" cap="none" spc="0" normalizeH="0" baseline="0" noProof="0" dirty="0">
                <a:ln>
                  <a:noFill/>
                </a:ln>
                <a:solidFill>
                  <a:srgbClr val="009A77"/>
                </a:solidFill>
                <a:effectLst/>
                <a:uLnTx/>
                <a:uFillTx/>
                <a:latin typeface="Arial" panose="020B0604020202020204" pitchFamily="34" charset="0"/>
                <a:ea typeface="MS PGothic" pitchFamily="34" charset="-128"/>
                <a:cs typeface="Arial" panose="020B0604020202020204" pitchFamily="34" charset="0"/>
                <a:sym typeface="Arial"/>
              </a:rPr>
              <a:t>: </a:t>
            </a:r>
            <a:r>
              <a:rPr kumimoji="0" lang="es-ES" altLang="es-ES" sz="1300" b="0" i="0" u="none" strike="noStrike" kern="0" cap="none" spc="0" normalizeH="0" baseline="0" noProof="0" dirty="0">
                <a:ln>
                  <a:noFill/>
                </a:ln>
                <a:solidFill>
                  <a:srgbClr val="666666"/>
                </a:solidFill>
                <a:effectLst/>
                <a:uLnTx/>
                <a:uFillTx/>
                <a:latin typeface="Arial" panose="020B0604020202020204" pitchFamily="34" charset="0"/>
                <a:ea typeface="MS PGothic" pitchFamily="34" charset="-128"/>
                <a:cs typeface="Arial" panose="020B0604020202020204" pitchFamily="34" charset="0"/>
                <a:sym typeface="Arial"/>
              </a:rPr>
              <a:t>Se presume la residencia cuando, de acuerdo con los criterios anteriores, residan en España el cónyuge no separado legalmente y los hijos menores de edad que dependan de aquel.</a:t>
            </a:r>
          </a:p>
          <a:p>
            <a:pPr marL="176213" marR="0" lvl="0" indent="0" algn="just" defTabSz="914400" eaLnBrk="1" fontAlgn="auto" latinLnBrk="0" hangingPunct="1">
              <a:lnSpc>
                <a:spcPct val="100000"/>
              </a:lnSpc>
              <a:spcBef>
                <a:spcPct val="0"/>
              </a:spcBef>
              <a:spcAft>
                <a:spcPts val="0"/>
              </a:spcAft>
              <a:buClrTx/>
              <a:buSzTx/>
              <a:buFont typeface="Arial" pitchFamily="34" charset="0"/>
              <a:buNone/>
              <a:tabLst/>
              <a:defRPr/>
            </a:pPr>
            <a:endParaRPr kumimoji="0" lang="es-ES" altLang="es-ES" sz="1300" b="0" i="0" u="none" strike="noStrike" kern="0" cap="none" spc="0" normalizeH="0" baseline="0" noProof="0" dirty="0">
              <a:ln>
                <a:noFill/>
              </a:ln>
              <a:solidFill>
                <a:srgbClr val="666666"/>
              </a:solidFill>
              <a:effectLst/>
              <a:uLnTx/>
              <a:uFillTx/>
              <a:latin typeface="Arial" panose="020B0604020202020204" pitchFamily="34" charset="0"/>
              <a:ea typeface="MS PGothic" pitchFamily="34" charset="-128"/>
              <a:cs typeface="Arial" panose="020B0604020202020204" pitchFamily="34" charset="0"/>
              <a:sym typeface="Arial"/>
            </a:endParaRPr>
          </a:p>
          <a:p>
            <a:pPr marL="176213" marR="0" lvl="0" indent="0" algn="just" defTabSz="914400" eaLnBrk="1" fontAlgn="auto" latinLnBrk="0" hangingPunct="1">
              <a:lnSpc>
                <a:spcPct val="100000"/>
              </a:lnSpc>
              <a:spcBef>
                <a:spcPct val="0"/>
              </a:spcBef>
              <a:spcAft>
                <a:spcPts val="0"/>
              </a:spcAft>
              <a:buClrTx/>
              <a:buSzTx/>
              <a:buFont typeface="Arial" pitchFamily="34" charset="0"/>
              <a:buNone/>
              <a:tabLst/>
              <a:defRPr/>
            </a:pPr>
            <a:endParaRPr lang="es-ES" altLang="es-ES" sz="1300" kern="0" dirty="0">
              <a:solidFill>
                <a:srgbClr val="666666"/>
              </a:solidFill>
              <a:latin typeface="Arial" panose="020B0604020202020204" pitchFamily="34" charset="0"/>
              <a:ea typeface="MS PGothic" pitchFamily="34" charset="-128"/>
              <a:cs typeface="Arial" panose="020B0604020202020204" pitchFamily="34" charset="0"/>
              <a:sym typeface="Arial"/>
            </a:endParaRPr>
          </a:p>
          <a:p>
            <a:pPr marL="176213" marR="0" lvl="0" indent="0" algn="just" defTabSz="914400" eaLnBrk="1" fontAlgn="auto" latinLnBrk="0" hangingPunct="1">
              <a:lnSpc>
                <a:spcPct val="100000"/>
              </a:lnSpc>
              <a:spcBef>
                <a:spcPct val="0"/>
              </a:spcBef>
              <a:spcAft>
                <a:spcPts val="0"/>
              </a:spcAft>
              <a:buClrTx/>
              <a:buSzTx/>
              <a:buFont typeface="Arial" pitchFamily="34" charset="0"/>
              <a:buNone/>
              <a:tabLst/>
              <a:defRPr/>
            </a:pPr>
            <a:endParaRPr kumimoji="0" lang="es-ES" altLang="es-ES" sz="1300" b="0" i="0" u="none" strike="noStrike" kern="0" cap="none" spc="0" normalizeH="0" baseline="0" noProof="0" dirty="0">
              <a:ln>
                <a:noFill/>
              </a:ln>
              <a:solidFill>
                <a:srgbClr val="666666"/>
              </a:solidFill>
              <a:effectLst/>
              <a:uLnTx/>
              <a:uFillTx/>
              <a:latin typeface="Arial" panose="020B0604020202020204" pitchFamily="34" charset="0"/>
              <a:ea typeface="MS PGothic" pitchFamily="34" charset="-128"/>
              <a:cs typeface="Arial" panose="020B0604020202020204" pitchFamily="34" charset="0"/>
              <a:sym typeface="Arial"/>
            </a:endParaRPr>
          </a:p>
        </p:txBody>
      </p:sp>
      <p:sp>
        <p:nvSpPr>
          <p:cNvPr id="6" name="AutoShape 61" descr="" title="">
            <a:extLst>
              <a:ext uri="{FF2B5EF4-FFF2-40B4-BE49-F238E27FC236}">
                <a16:creationId xmlns:a16="http://schemas.microsoft.com/office/drawing/2014/main" id="{E64AB1B7-82C6-4237-6F2E-91CB658422A7}"/>
              </a:ext>
            </a:extLst>
          </p:cNvPr>
          <p:cNvSpPr>
            <a:spLocks noChangeArrowheads="1"/>
          </p:cNvSpPr>
          <p:nvPr/>
        </p:nvSpPr>
        <p:spPr bwMode="auto">
          <a:xfrm>
            <a:off x="1320905" y="1633963"/>
            <a:ext cx="3996562" cy="715784"/>
          </a:xfrm>
          <a:prstGeom prst="roundRect">
            <a:avLst>
              <a:gd name="adj" fmla="val 16667"/>
            </a:avLst>
          </a:prstGeom>
          <a:solidFill>
            <a:srgbClr val="009A77"/>
          </a:solidFill>
          <a:ln>
            <a:noFill/>
          </a:ln>
        </p:spPr>
        <p:txBody>
          <a:bodyPr wrap="none" lIns="90000" tIns="46800" rIns="90000" bIns="46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altLang="es-ES" sz="1600" b="1" i="0" u="none" strike="noStrike" kern="0" cap="none" spc="0" normalizeH="0" baseline="0" noProof="0" dirty="0">
                <a:ln>
                  <a:noFill/>
                </a:ln>
                <a:solidFill>
                  <a:srgbClr val="FFFFFF"/>
                </a:solidFill>
                <a:effectLst/>
                <a:uLnTx/>
                <a:uFillTx/>
                <a:latin typeface="Arial"/>
                <a:ea typeface="MS PGothic" pitchFamily="34" charset="-128"/>
                <a:cs typeface="Arial"/>
                <a:sym typeface="Arial"/>
              </a:rPr>
              <a:t>España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altLang="es-ES" sz="1600" b="1" i="0" u="none" strike="noStrike" kern="0" cap="none" spc="0" normalizeH="0" baseline="0" noProof="0" dirty="0">
                <a:ln>
                  <a:noFill/>
                </a:ln>
                <a:solidFill>
                  <a:srgbClr val="FFFFFF"/>
                </a:solidFill>
                <a:effectLst/>
                <a:uLnTx/>
                <a:uFillTx/>
                <a:latin typeface="Arial"/>
                <a:ea typeface="MS PGothic" pitchFamily="34" charset="-128"/>
                <a:cs typeface="Arial"/>
                <a:sym typeface="Arial"/>
              </a:rPr>
              <a:t> Artículo 9 de la Ley del IRPF</a:t>
            </a:r>
          </a:p>
        </p:txBody>
      </p:sp>
      <p:sp>
        <p:nvSpPr>
          <p:cNvPr id="7" name="AutoShape 61" descr="" title="">
            <a:extLst>
              <a:ext uri="{FF2B5EF4-FFF2-40B4-BE49-F238E27FC236}">
                <a16:creationId xmlns:a16="http://schemas.microsoft.com/office/drawing/2014/main" id="{B0F4B94B-0067-2D36-3CF7-8F971F8A849F}"/>
              </a:ext>
            </a:extLst>
          </p:cNvPr>
          <p:cNvSpPr>
            <a:spLocks noChangeArrowheads="1"/>
          </p:cNvSpPr>
          <p:nvPr/>
        </p:nvSpPr>
        <p:spPr bwMode="auto">
          <a:xfrm>
            <a:off x="6562488" y="2432648"/>
            <a:ext cx="3985449" cy="3223580"/>
          </a:xfrm>
          <a:prstGeom prst="roundRect">
            <a:avLst>
              <a:gd name="adj" fmla="val 16667"/>
            </a:avLst>
          </a:prstGeom>
          <a:noFill/>
          <a:ln w="19050">
            <a:solidFill>
              <a:srgbClr val="007362"/>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p>
            <a:pPr marL="355600" lvl="1" indent="-174625">
              <a:spcBef>
                <a:spcPts val="400"/>
              </a:spcBef>
              <a:spcAft>
                <a:spcPts val="400"/>
              </a:spcAft>
              <a:buClr>
                <a:srgbClr val="009A77"/>
              </a:buClr>
              <a:buFont typeface="Wingdings" pitchFamily="2" charset="2"/>
              <a:buChar char="§"/>
              <a:defRPr/>
            </a:pPr>
            <a:r>
              <a:rPr lang="es-ES" altLang="es-ES" sz="1300" b="1" dirty="0">
                <a:solidFill>
                  <a:srgbClr val="414140"/>
                </a:solidFill>
                <a:latin typeface="Arial" panose="020B0604020202020204" pitchFamily="34" charset="0"/>
                <a:cs typeface="Arial" panose="020B0604020202020204" pitchFamily="34" charset="0"/>
                <a:sym typeface="Arial"/>
              </a:rPr>
              <a:t>Establecimiento de casa habitación en México.</a:t>
            </a:r>
          </a:p>
          <a:p>
            <a:pPr marL="355600" lvl="1" indent="-174625">
              <a:spcBef>
                <a:spcPts val="400"/>
              </a:spcBef>
              <a:spcAft>
                <a:spcPts val="400"/>
              </a:spcAft>
              <a:buClr>
                <a:srgbClr val="009A77"/>
              </a:buClr>
              <a:buFont typeface="Wingdings" pitchFamily="2" charset="2"/>
              <a:buChar char="§"/>
              <a:defRPr/>
            </a:pPr>
            <a:r>
              <a:rPr lang="es-ES" altLang="es-ES" sz="1300" b="1" dirty="0">
                <a:solidFill>
                  <a:srgbClr val="414140"/>
                </a:solidFill>
                <a:latin typeface="Arial" panose="020B0604020202020204" pitchFamily="34" charset="0"/>
                <a:cs typeface="Arial" panose="020B0604020202020204" pitchFamily="34" charset="0"/>
                <a:sym typeface="Arial"/>
              </a:rPr>
              <a:t>En caso de tener una casa habitación en dos países, cuando se encuentre en México el centro de intereses vitales</a:t>
            </a:r>
            <a:r>
              <a:rPr lang="es-ES" altLang="es-ES" sz="1400" dirty="0">
                <a:solidFill>
                  <a:srgbClr val="414140"/>
                </a:solidFill>
                <a:latin typeface="Arial" panose="020B0604020202020204" pitchFamily="34" charset="0"/>
                <a:cs typeface="Arial" panose="020B0604020202020204" pitchFamily="34" charset="0"/>
                <a:sym typeface="Arial"/>
              </a:rPr>
              <a:t>:</a:t>
            </a:r>
          </a:p>
          <a:p>
            <a:pPr marL="171450" indent="-171450" algn="just">
              <a:spcBef>
                <a:spcPct val="0"/>
              </a:spcBef>
              <a:buFont typeface="Wingdings" panose="05000000000000000000" pitchFamily="2" charset="2"/>
              <a:buChar char="ü"/>
            </a:pPr>
            <a:endParaRPr lang="es-ES" altLang="es-ES" sz="1200" b="1" kern="0" dirty="0">
              <a:solidFill>
                <a:srgbClr val="666666"/>
              </a:solidFill>
              <a:latin typeface="Arial"/>
              <a:ea typeface="MS PGothic" pitchFamily="34" charset="-128"/>
              <a:cs typeface="Arial" panose="020B0604020202020204" pitchFamily="34" charset="0"/>
              <a:sym typeface="Arial"/>
            </a:endParaRPr>
          </a:p>
          <a:p>
            <a:pPr marL="908050" lvl="2" indent="-269875">
              <a:spcBef>
                <a:spcPct val="20000"/>
              </a:spcBef>
              <a:buFont typeface="Arial" pitchFamily="34" charset="0"/>
              <a:buChar char="–"/>
            </a:pPr>
            <a:r>
              <a:rPr lang="es-ES" altLang="es-ES" sz="1300" kern="0" dirty="0">
                <a:solidFill>
                  <a:srgbClr val="666666"/>
                </a:solidFill>
                <a:latin typeface="Arial" panose="020B0604020202020204" pitchFamily="34" charset="0"/>
                <a:ea typeface="MS PGothic" pitchFamily="34" charset="-128"/>
                <a:cs typeface="Arial" panose="020B0604020202020204" pitchFamily="34" charset="0"/>
                <a:sym typeface="Arial"/>
              </a:rPr>
              <a:t>Cuando más del 50% de los ingresos totales en el año natural tengan fuente de riqueza en México.</a:t>
            </a:r>
          </a:p>
          <a:p>
            <a:pPr marL="908050" lvl="2" indent="-269875">
              <a:spcBef>
                <a:spcPct val="20000"/>
              </a:spcBef>
              <a:buFont typeface="Arial" pitchFamily="34" charset="0"/>
              <a:buChar char="–"/>
            </a:pPr>
            <a:r>
              <a:rPr lang="es-ES" altLang="es-ES" sz="1300" kern="0" dirty="0">
                <a:solidFill>
                  <a:srgbClr val="666666"/>
                </a:solidFill>
                <a:latin typeface="Arial" panose="020B0604020202020204" pitchFamily="34" charset="0"/>
                <a:ea typeface="MS PGothic" pitchFamily="34" charset="-128"/>
                <a:cs typeface="Arial" panose="020B0604020202020204" pitchFamily="34" charset="0"/>
                <a:sym typeface="Arial"/>
              </a:rPr>
              <a:t>Cuando el centro principal de sus actividades profesionales esté situado en México</a:t>
            </a:r>
            <a:r>
              <a:rPr lang="es-ES" altLang="es-ES" sz="1400" kern="0" dirty="0">
                <a:solidFill>
                  <a:srgbClr val="666666"/>
                </a:solidFill>
                <a:latin typeface="Arial" panose="020B0604020202020204" pitchFamily="34" charset="0"/>
                <a:ea typeface="MS PGothic" pitchFamily="34" charset="-128"/>
                <a:cs typeface="Arial" panose="020B0604020202020204" pitchFamily="34" charset="0"/>
                <a:sym typeface="Arial"/>
              </a:rPr>
              <a:t>.</a:t>
            </a:r>
          </a:p>
        </p:txBody>
      </p:sp>
      <p:sp>
        <p:nvSpPr>
          <p:cNvPr id="8" name="AutoShape 61" descr="" title="">
            <a:extLst>
              <a:ext uri="{FF2B5EF4-FFF2-40B4-BE49-F238E27FC236}">
                <a16:creationId xmlns:a16="http://schemas.microsoft.com/office/drawing/2014/main" id="{37EF0E08-C704-F3C5-C19E-0D9144E4A191}"/>
              </a:ext>
            </a:extLst>
          </p:cNvPr>
          <p:cNvSpPr>
            <a:spLocks noChangeArrowheads="1"/>
          </p:cNvSpPr>
          <p:nvPr/>
        </p:nvSpPr>
        <p:spPr bwMode="auto">
          <a:xfrm>
            <a:off x="6542758" y="1644166"/>
            <a:ext cx="3987931" cy="698498"/>
          </a:xfrm>
          <a:prstGeom prst="roundRect">
            <a:avLst>
              <a:gd name="adj" fmla="val 16667"/>
            </a:avLst>
          </a:prstGeom>
          <a:solidFill>
            <a:srgbClr val="007362"/>
          </a:solidFill>
          <a:ln>
            <a:noFill/>
          </a:ln>
        </p:spPr>
        <p:txBody>
          <a:bodyPr wrap="none" lIns="90000" tIns="46800" rIns="90000" bIns="46800" anchor="ctr"/>
          <a:lstStyle/>
          <a:p>
            <a:pPr algn="ctr"/>
            <a:r>
              <a:rPr lang="es-ES" altLang="es-ES" sz="1600" b="1" kern="0" dirty="0">
                <a:solidFill>
                  <a:srgbClr val="FFFFFF"/>
                </a:solidFill>
                <a:latin typeface="Arial"/>
                <a:ea typeface="MS PGothic" pitchFamily="34" charset="-128"/>
                <a:cs typeface="Arial"/>
                <a:sym typeface="Arial"/>
              </a:rPr>
              <a:t>México</a:t>
            </a:r>
          </a:p>
          <a:p>
            <a:pPr algn="ctr"/>
            <a:r>
              <a:rPr lang="es-ES" altLang="es-ES" sz="1600" b="1" kern="0" dirty="0">
                <a:solidFill>
                  <a:srgbClr val="FFFFFF"/>
                </a:solidFill>
                <a:latin typeface="Arial"/>
                <a:ea typeface="MS PGothic" pitchFamily="34" charset="-128"/>
                <a:cs typeface="Arial"/>
                <a:sym typeface="Arial"/>
              </a:rPr>
              <a:t>Artículo 9 del CFF</a:t>
            </a:r>
          </a:p>
        </p:txBody>
      </p:sp>
      <p:sp>
        <p:nvSpPr>
          <p:cNvPr id="9" name="AutoShape 61" descr="" title="">
            <a:extLst>
              <a:ext uri="{FF2B5EF4-FFF2-40B4-BE49-F238E27FC236}">
                <a16:creationId xmlns:a16="http://schemas.microsoft.com/office/drawing/2014/main" id="{8767B287-90D8-A4D7-D5F9-8E4F8AEEF43D}"/>
              </a:ext>
            </a:extLst>
          </p:cNvPr>
          <p:cNvSpPr>
            <a:spLocks noChangeArrowheads="1"/>
          </p:cNvSpPr>
          <p:nvPr/>
        </p:nvSpPr>
        <p:spPr bwMode="auto">
          <a:xfrm>
            <a:off x="1303652" y="5745634"/>
            <a:ext cx="3998360" cy="723277"/>
          </a:xfrm>
          <a:prstGeom prst="roundRect">
            <a:avLst>
              <a:gd name="adj" fmla="val 16667"/>
            </a:avLst>
          </a:prstGeom>
          <a:noFill/>
          <a:ln w="19050">
            <a:solidFill>
              <a:srgbClr val="009A77"/>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marL="171450" indent="-17145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itchFamily="34" charset="0"/>
              <a:buNone/>
              <a:tabLst/>
              <a:defRPr/>
            </a:pPr>
            <a:r>
              <a:rPr kumimoji="0" lang="es-ES" altLang="es-ES" sz="1300" b="0" i="0" u="none" strike="noStrike" kern="0" cap="none" spc="0" normalizeH="0" baseline="0" noProof="0" dirty="0">
                <a:ln>
                  <a:noFill/>
                </a:ln>
                <a:solidFill>
                  <a:srgbClr val="666666"/>
                </a:solidFill>
                <a:effectLst/>
                <a:uLnTx/>
                <a:uFillTx/>
                <a:latin typeface="+mj-lt"/>
                <a:ea typeface="MS PGothic" pitchFamily="34" charset="-128"/>
                <a:cs typeface="Arial"/>
                <a:sym typeface="Arial"/>
              </a:rPr>
              <a:t>En España no es posible dividir el ejercicio fiscal, lo que podría generar conflictos de residencia.</a:t>
            </a:r>
          </a:p>
        </p:txBody>
      </p:sp>
      <p:sp>
        <p:nvSpPr>
          <p:cNvPr id="10" name="AutoShape 61" descr="" title="">
            <a:extLst>
              <a:ext uri="{FF2B5EF4-FFF2-40B4-BE49-F238E27FC236}">
                <a16:creationId xmlns:a16="http://schemas.microsoft.com/office/drawing/2014/main" id="{5E73E185-15AF-B6CF-5920-F5854C1CE411}"/>
              </a:ext>
            </a:extLst>
          </p:cNvPr>
          <p:cNvSpPr>
            <a:spLocks noChangeArrowheads="1"/>
          </p:cNvSpPr>
          <p:nvPr/>
        </p:nvSpPr>
        <p:spPr bwMode="auto">
          <a:xfrm>
            <a:off x="6551378" y="5745633"/>
            <a:ext cx="4013815" cy="723277"/>
          </a:xfrm>
          <a:prstGeom prst="roundRect">
            <a:avLst>
              <a:gd name="adj" fmla="val 16667"/>
            </a:avLst>
          </a:prstGeom>
          <a:noFill/>
          <a:ln w="19050">
            <a:solidFill>
              <a:srgbClr val="007362"/>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p>
            <a:pPr algn="ctr">
              <a:spcBef>
                <a:spcPct val="0"/>
              </a:spcBef>
              <a:buFont typeface="Arial" pitchFamily="34" charset="0"/>
              <a:buNone/>
            </a:pPr>
            <a:r>
              <a:rPr lang="es-ES" altLang="es-ES" sz="1300" kern="0" dirty="0">
                <a:solidFill>
                  <a:srgbClr val="666666"/>
                </a:solidFill>
                <a:latin typeface="Arial (Body)"/>
                <a:ea typeface="MS PGothic" pitchFamily="34" charset="-128"/>
                <a:cs typeface="Arial"/>
                <a:sym typeface="Arial"/>
              </a:rPr>
              <a:t>México permite la adquisición de residencial fiscal mexicana durante lapsos temporales menores a un ejercicio fiscal.</a:t>
            </a:r>
          </a:p>
        </p:txBody>
      </p:sp>
      <p:pic>
        <p:nvPicPr>
          <p:cNvPr id="11" name="Gráfico 5" descr="" title="">
            <a:extLst>
              <a:ext uri="{FF2B5EF4-FFF2-40B4-BE49-F238E27FC236}">
                <a16:creationId xmlns:a16="http://schemas.microsoft.com/office/drawing/2014/main" id="{993A73C4-A024-1CC1-72C5-1E9864961EE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4490" y="1827914"/>
            <a:ext cx="491823" cy="327882"/>
          </a:xfrm>
          <a:prstGeom prst="rect">
            <a:avLst/>
          </a:prstGeom>
        </p:spPr>
      </p:pic>
      <p:pic>
        <p:nvPicPr>
          <p:cNvPr id="12" name="Imagen 3" descr="" title="">
            <a:extLst>
              <a:ext uri="{FF2B5EF4-FFF2-40B4-BE49-F238E27FC236}">
                <a16:creationId xmlns:a16="http://schemas.microsoft.com/office/drawing/2014/main" id="{25453DBD-41EC-F457-63DB-725FB20CE9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1280" y="1817300"/>
            <a:ext cx="496824" cy="283811"/>
          </a:xfrm>
          <a:prstGeom prst="rect">
            <a:avLst/>
          </a:prstGeom>
        </p:spPr>
      </p:pic>
    </p:spTree>
    <p:extLst>
      <p:ext uri="{BB962C8B-B14F-4D97-AF65-F5344CB8AC3E}">
        <p14:creationId xmlns:p14="http://schemas.microsoft.com/office/powerpoint/2010/main" val="3533310373"/>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p:cNvSpPr>
            <a:spLocks noGrp="1"/>
          </p:cNvSpPr>
          <p:nvPr>
            <p:ph type="sldNum" sz="quarter" idx="12"/>
          </p:nvPr>
        </p:nvSpPr>
        <p:spPr/>
        <p:txBody>
          <a:bodyPr/>
          <a:lstStyle/>
          <a:p>
            <a:fld id="{61D354A8-554D-F140-95BD-D51828942171}" type="slidenum">
              <a:rPr lang="es-ES" smtClean="0"/>
              <a:pPr/>
              <a:t>5</a:t>
            </a:fld>
            <a:endParaRPr lang="es-ES" dirty="0"/>
          </a:p>
        </p:txBody>
      </p:sp>
      <p:sp>
        <p:nvSpPr>
          <p:cNvPr id="3" name="Title 2" descr="" title=""/>
          <p:cNvSpPr>
            <a:spLocks noGrp="1"/>
          </p:cNvSpPr>
          <p:nvPr>
            <p:ph type="title"/>
          </p:nvPr>
        </p:nvSpPr>
        <p:spPr/>
        <p:txBody>
          <a:bodyPr/>
          <a:lstStyle/>
          <a:p>
            <a:r>
              <a:rPr lang="es-MX" dirty="0"/>
              <a:t>Residencia fiscal</a:t>
            </a:r>
            <a:endParaRPr lang="es-ES" dirty="0"/>
          </a:p>
        </p:txBody>
      </p:sp>
      <p:sp>
        <p:nvSpPr>
          <p:cNvPr id="4" name="Text Placeholder 3" descr="" title=""/>
          <p:cNvSpPr>
            <a:spLocks noGrp="1"/>
          </p:cNvSpPr>
          <p:nvPr>
            <p:ph type="body" idx="13"/>
          </p:nvPr>
        </p:nvSpPr>
        <p:spPr>
          <a:xfrm>
            <a:off x="596899" y="1076312"/>
            <a:ext cx="9756775" cy="362322"/>
          </a:xfrm>
        </p:spPr>
        <p:txBody>
          <a:bodyPr/>
          <a:lstStyle/>
          <a:p>
            <a:r>
              <a:rPr lang="es-ES" dirty="0"/>
              <a:t>Convenio de doble imposición México – España (criterios de desempate)</a:t>
            </a:r>
          </a:p>
        </p:txBody>
      </p:sp>
      <p:pic>
        <p:nvPicPr>
          <p:cNvPr id="11" name="Picture 10" descr="" title="">
            <a:extLst>
              <a:ext uri="{FF2B5EF4-FFF2-40B4-BE49-F238E27FC236}">
                <a16:creationId xmlns:a16="http://schemas.microsoft.com/office/drawing/2014/main" id="{A8B9A290-64DB-A996-96E4-A1598D192A33}"/>
              </a:ext>
            </a:extLst>
          </p:cNvPr>
          <p:cNvPicPr>
            <a:picLocks noChangeAspect="1"/>
          </p:cNvPicPr>
          <p:nvPr/>
        </p:nvPicPr>
        <p:blipFill>
          <a:blip r:embed="rId2"/>
          <a:stretch>
            <a:fillRect/>
          </a:stretch>
        </p:blipFill>
        <p:spPr>
          <a:xfrm>
            <a:off x="1721317" y="1707775"/>
            <a:ext cx="8539815" cy="4323775"/>
          </a:xfrm>
          <a:prstGeom prst="rect">
            <a:avLst/>
          </a:prstGeom>
        </p:spPr>
      </p:pic>
    </p:spTree>
    <p:extLst>
      <p:ext uri="{BB962C8B-B14F-4D97-AF65-F5344CB8AC3E}">
        <p14:creationId xmlns:p14="http://schemas.microsoft.com/office/powerpoint/2010/main" val="2878906330"/>
      </p:ext>
    </p:extLst>
  </p:cSld>
  <p:clrMapOvr>
    <a:masterClrMapping/>
  </p:clrMapOvr>
</p:sld>
</file>

<file path=ppt/slides/slide6.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p:cNvSpPr>
            <a:spLocks noGrp="1"/>
          </p:cNvSpPr>
          <p:nvPr>
            <p:ph type="sldNum" sz="quarter" idx="12"/>
          </p:nvPr>
        </p:nvSpPr>
        <p:spPr/>
        <p:txBody>
          <a:bodyPr/>
          <a:lstStyle/>
          <a:p>
            <a:fld id="{61D354A8-554D-F140-95BD-D51828942171}" type="slidenum">
              <a:rPr lang="es-ES" smtClean="0"/>
              <a:pPr/>
              <a:t>6</a:t>
            </a:fld>
            <a:endParaRPr lang="es-ES" dirty="0"/>
          </a:p>
        </p:txBody>
      </p:sp>
      <p:sp>
        <p:nvSpPr>
          <p:cNvPr id="3" name="Title 2" descr="" title=""/>
          <p:cNvSpPr>
            <a:spLocks noGrp="1"/>
          </p:cNvSpPr>
          <p:nvPr>
            <p:ph type="title"/>
          </p:nvPr>
        </p:nvSpPr>
        <p:spPr/>
        <p:txBody>
          <a:bodyPr/>
          <a:lstStyle/>
          <a:p>
            <a:r>
              <a:rPr lang="es-MX" dirty="0"/>
              <a:t>Residencia fiscal</a:t>
            </a:r>
            <a:endParaRPr lang="es-ES" dirty="0"/>
          </a:p>
        </p:txBody>
      </p:sp>
      <p:sp>
        <p:nvSpPr>
          <p:cNvPr id="4" name="Text Placeholder 3" descr="" title=""/>
          <p:cNvSpPr>
            <a:spLocks noGrp="1"/>
          </p:cNvSpPr>
          <p:nvPr>
            <p:ph type="body" idx="13"/>
          </p:nvPr>
        </p:nvSpPr>
        <p:spPr>
          <a:xfrm>
            <a:off x="596899" y="1076312"/>
            <a:ext cx="9756775" cy="362322"/>
          </a:xfrm>
        </p:spPr>
        <p:txBody>
          <a:bodyPr/>
          <a:lstStyle/>
          <a:p>
            <a:r>
              <a:rPr lang="es-ES" dirty="0"/>
              <a:t>Pérdida de residencia fiscal en México</a:t>
            </a:r>
          </a:p>
        </p:txBody>
      </p:sp>
      <p:sp>
        <p:nvSpPr>
          <p:cNvPr id="5" name="Content Placeholder 2" descr="" title="">
            <a:extLst>
              <a:ext uri="{FF2B5EF4-FFF2-40B4-BE49-F238E27FC236}">
                <a16:creationId xmlns:a16="http://schemas.microsoft.com/office/drawing/2014/main" id="{8290E27D-2CBA-FCE9-D2E1-BC8050036A18}"/>
              </a:ext>
            </a:extLst>
          </p:cNvPr>
          <p:cNvSpPr>
            <a:spLocks noGrp="1"/>
          </p:cNvSpPr>
          <p:nvPr>
            <p:ph idx="1"/>
          </p:nvPr>
        </p:nvSpPr>
        <p:spPr>
          <a:xfrm>
            <a:off x="766762" y="3423088"/>
            <a:ext cx="10999787" cy="3139637"/>
          </a:xfrm>
        </p:spPr>
        <p:txBody>
          <a:bodyPr/>
          <a:lstStyle/>
          <a:p>
            <a:pPr lvl="1" algn="just"/>
            <a:r>
              <a:rPr lang="es-ES" sz="1400" dirty="0"/>
              <a:t>No perderán la condición de residentes en México, las personas físicas que omitan acreditar su nueva residencia fiscal, o acreditándola, el cambio de residencia sea a un país o territorio en donde sus ingresos se encuentren sujetos a un régimen fiscal preferente (“</a:t>
            </a:r>
            <a:r>
              <a:rPr lang="es-ES" sz="1400" b="1" dirty="0"/>
              <a:t>REFIPRE</a:t>
            </a:r>
            <a:r>
              <a:rPr lang="es-ES" sz="1400" dirty="0"/>
              <a:t>”).</a:t>
            </a:r>
          </a:p>
          <a:p>
            <a:pPr lvl="1" algn="just"/>
            <a:r>
              <a:rPr lang="es-ES" sz="1400" dirty="0"/>
              <a:t>Las personas físicas que dejen de ser residentes en México, deberán presentar un aviso ante las autoridades fiscales dentro de los 15 días inmediatos anteriores a su cambio de residencia fiscal. Para presenta el aviso será necesario:</a:t>
            </a:r>
          </a:p>
          <a:p>
            <a:pPr lvl="2" algn="just"/>
            <a:r>
              <a:rPr lang="es-ES" sz="1400" dirty="0"/>
              <a:t>Designar a un representante legal en México (deberá ser residente fiscal en México con RFC).</a:t>
            </a:r>
          </a:p>
          <a:p>
            <a:pPr lvl="2" algn="just"/>
            <a:r>
              <a:rPr lang="es-ES" sz="1400" dirty="0"/>
              <a:t>Proporcionar un documento oficial apostillado que acredite el número de residencia fiscal en España. </a:t>
            </a:r>
          </a:p>
          <a:p>
            <a:pPr lvl="2" algn="just"/>
            <a:r>
              <a:rPr lang="es-ES" sz="1400" dirty="0"/>
              <a:t>No encontrase sujetos a una inspección por parte de las autoridades fiscales mexicanas.</a:t>
            </a:r>
          </a:p>
          <a:p>
            <a:pPr lvl="1" algn="just"/>
            <a:r>
              <a:rPr lang="es-ES" sz="1400" dirty="0"/>
              <a:t>Cuando las personas físicas omitan presentar el aviso, no perderán la condición de residentes fiscales en México.</a:t>
            </a:r>
          </a:p>
          <a:p>
            <a:pPr lvl="2"/>
            <a:endParaRPr lang="es-ES" sz="1400" dirty="0"/>
          </a:p>
        </p:txBody>
      </p:sp>
      <p:pic>
        <p:nvPicPr>
          <p:cNvPr id="6" name="Imagen 3" descr="" title="">
            <a:extLst>
              <a:ext uri="{FF2B5EF4-FFF2-40B4-BE49-F238E27FC236}">
                <a16:creationId xmlns:a16="http://schemas.microsoft.com/office/drawing/2014/main" id="{84F3B3B3-2424-7970-7BD9-DF2DD8C55B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207" y="1916019"/>
            <a:ext cx="1944842" cy="1110992"/>
          </a:xfrm>
          <a:prstGeom prst="rect">
            <a:avLst/>
          </a:prstGeom>
        </p:spPr>
      </p:pic>
      <p:sp>
        <p:nvSpPr>
          <p:cNvPr id="7" name="Flecha: a la derecha 4" descr="" title="">
            <a:extLst>
              <a:ext uri="{FF2B5EF4-FFF2-40B4-BE49-F238E27FC236}">
                <a16:creationId xmlns:a16="http://schemas.microsoft.com/office/drawing/2014/main" id="{5DA7F4EA-E4DE-84E4-9F73-684F1706183C}"/>
              </a:ext>
            </a:extLst>
          </p:cNvPr>
          <p:cNvSpPr/>
          <p:nvPr/>
        </p:nvSpPr>
        <p:spPr>
          <a:xfrm>
            <a:off x="5283092" y="2223657"/>
            <a:ext cx="990230" cy="49571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Gráfico 5" descr="" title="">
            <a:extLst>
              <a:ext uri="{FF2B5EF4-FFF2-40B4-BE49-F238E27FC236}">
                <a16:creationId xmlns:a16="http://schemas.microsoft.com/office/drawing/2014/main" id="{D514640D-795A-0858-329C-D9FB6868FEC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8824" y="1921572"/>
            <a:ext cx="1783188" cy="1188790"/>
          </a:xfrm>
          <a:prstGeom prst="rect">
            <a:avLst/>
          </a:prstGeom>
        </p:spPr>
      </p:pic>
      <p:sp>
        <p:nvSpPr>
          <p:cNvPr id="9" name="TextBox 8" descr="" title="">
            <a:extLst>
              <a:ext uri="{FF2B5EF4-FFF2-40B4-BE49-F238E27FC236}">
                <a16:creationId xmlns:a16="http://schemas.microsoft.com/office/drawing/2014/main" id="{26147EF5-AE54-3F1D-9E1D-05B7A24C87B1}"/>
              </a:ext>
            </a:extLst>
          </p:cNvPr>
          <p:cNvSpPr txBox="1"/>
          <p:nvPr/>
        </p:nvSpPr>
        <p:spPr>
          <a:xfrm>
            <a:off x="5091463" y="1901406"/>
            <a:ext cx="1400175" cy="386946"/>
          </a:xfrm>
          <a:prstGeom prst="rect">
            <a:avLst/>
          </a:prstGeom>
        </p:spPr>
        <p:txBody>
          <a:bodyPr vert="horz" wrap="none" lIns="91440" tIns="45720" rIns="91440" bIns="45720" rtlCol="0" anchor="t">
            <a:normAutofit/>
          </a:bodyPr>
          <a:lstStyle/>
          <a:p>
            <a:pPr algn="l"/>
            <a:r>
              <a:rPr lang="es-MX" sz="1200" i="1" dirty="0"/>
              <a:t>Retorno a España</a:t>
            </a:r>
            <a:endParaRPr lang="es-ES" sz="1200" i="1" dirty="0"/>
          </a:p>
        </p:txBody>
      </p:sp>
    </p:spTree>
    <p:extLst>
      <p:ext uri="{BB962C8B-B14F-4D97-AF65-F5344CB8AC3E}">
        <p14:creationId xmlns:p14="http://schemas.microsoft.com/office/powerpoint/2010/main" val="1189464279"/>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ítulo 1" descr="" title="">
            <a:extLst>
              <a:ext uri="{FF2B5EF4-FFF2-40B4-BE49-F238E27FC236}">
                <a16:creationId xmlns:a16="http://schemas.microsoft.com/office/drawing/2014/main" id="{B76A5C6C-DAAD-C645-8D6A-CB6C85C4CE1F}"/>
              </a:ext>
            </a:extLst>
          </p:cNvPr>
          <p:cNvSpPr>
            <a:spLocks noGrp="1"/>
          </p:cNvSpPr>
          <p:nvPr>
            <p:ph type="title"/>
          </p:nvPr>
        </p:nvSpPr>
        <p:spPr/>
        <p:txBody>
          <a:bodyPr/>
          <a:lstStyle/>
          <a:p>
            <a:r>
              <a:rPr lang="es-MX" dirty="0"/>
              <a:t>Obligaciones fiscales en España y México</a:t>
            </a:r>
            <a:endParaRPr lang="es-ES" dirty="0"/>
          </a:p>
        </p:txBody>
      </p:sp>
    </p:spTree>
    <p:extLst>
      <p:ext uri="{BB962C8B-B14F-4D97-AF65-F5344CB8AC3E}">
        <p14:creationId xmlns:p14="http://schemas.microsoft.com/office/powerpoint/2010/main" val="691262990"/>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p:cNvSpPr>
            <a:spLocks noGrp="1"/>
          </p:cNvSpPr>
          <p:nvPr>
            <p:ph type="sldNum" sz="quarter" idx="12"/>
          </p:nvPr>
        </p:nvSpPr>
        <p:spPr/>
        <p:txBody>
          <a:bodyPr/>
          <a:lstStyle/>
          <a:p>
            <a:fld id="{61D354A8-554D-F140-95BD-D51828942171}" type="slidenum">
              <a:rPr lang="es-ES" smtClean="0"/>
              <a:pPr/>
              <a:t>8</a:t>
            </a:fld>
            <a:endParaRPr lang="es-ES" dirty="0"/>
          </a:p>
        </p:txBody>
      </p:sp>
      <p:sp>
        <p:nvSpPr>
          <p:cNvPr id="3" name="Title 2" descr="" title=""/>
          <p:cNvSpPr>
            <a:spLocks noGrp="1"/>
          </p:cNvSpPr>
          <p:nvPr>
            <p:ph type="title"/>
          </p:nvPr>
        </p:nvSpPr>
        <p:spPr/>
        <p:txBody>
          <a:bodyPr/>
          <a:lstStyle/>
          <a:p>
            <a:r>
              <a:rPr lang="es-MX" dirty="0"/>
              <a:t>Obligaciones fiscales en España y México</a:t>
            </a:r>
            <a:endParaRPr lang="es-ES" dirty="0"/>
          </a:p>
        </p:txBody>
      </p:sp>
      <p:sp>
        <p:nvSpPr>
          <p:cNvPr id="4" name="Text Placeholder 3" descr="" title=""/>
          <p:cNvSpPr>
            <a:spLocks noGrp="1"/>
          </p:cNvSpPr>
          <p:nvPr>
            <p:ph type="body" idx="13"/>
          </p:nvPr>
        </p:nvSpPr>
        <p:spPr>
          <a:xfrm>
            <a:off x="596899" y="1076312"/>
            <a:ext cx="9756775" cy="362322"/>
          </a:xfrm>
        </p:spPr>
        <p:txBody>
          <a:bodyPr/>
          <a:lstStyle/>
          <a:p>
            <a:r>
              <a:rPr lang="es-ES" dirty="0"/>
              <a:t>Escenario 1: Residente fiscal en España y no residente en México</a:t>
            </a:r>
          </a:p>
        </p:txBody>
      </p:sp>
      <p:sp>
        <p:nvSpPr>
          <p:cNvPr id="5" name="Content Placeholder 2" descr="" title="">
            <a:extLst>
              <a:ext uri="{FF2B5EF4-FFF2-40B4-BE49-F238E27FC236}">
                <a16:creationId xmlns:a16="http://schemas.microsoft.com/office/drawing/2014/main" id="{8290E27D-2CBA-FCE9-D2E1-BC8050036A18}"/>
              </a:ext>
            </a:extLst>
          </p:cNvPr>
          <p:cNvSpPr>
            <a:spLocks noGrp="1"/>
          </p:cNvSpPr>
          <p:nvPr>
            <p:ph idx="1"/>
          </p:nvPr>
        </p:nvSpPr>
        <p:spPr>
          <a:xfrm>
            <a:off x="719137" y="1617636"/>
            <a:ext cx="10999787" cy="4519516"/>
          </a:xfrm>
        </p:spPr>
        <p:txBody>
          <a:bodyPr/>
          <a:lstStyle/>
          <a:p>
            <a:pPr marL="180975" lvl="1" indent="-180975">
              <a:buNone/>
            </a:pPr>
            <a:r>
              <a:rPr lang="es-ES" b="1" u="sng" dirty="0"/>
              <a:t>Tributación en España</a:t>
            </a:r>
          </a:p>
          <a:p>
            <a:pPr lvl="1"/>
            <a:r>
              <a:rPr lang="es-ES" sz="1400" dirty="0"/>
              <a:t>Tributación por renta mundial, con independencia de la residencia del pagador y del lugar donde se hubiese obtenido dicha renta.</a:t>
            </a:r>
          </a:p>
          <a:p>
            <a:pPr lvl="1"/>
            <a:r>
              <a:rPr lang="es-ES" sz="1400" dirty="0"/>
              <a:t>Por lo que respecta a los rendimientos del trabajo, la Ley somete a tributación por el IRPF todas las contraprestaciones dinerarias o en especie, que deriven directa o indirectamente de una relación laboral.</a:t>
            </a:r>
          </a:p>
          <a:p>
            <a:pPr lvl="1"/>
            <a:r>
              <a:rPr lang="es-ES_tradnl" sz="1400" dirty="0"/>
              <a:t>El importe de los rendimientos del trabajo percibidos en este caso se sometería a tributación al tipo que resultara de aplicar la escala progresiva del impuesto, que actualmente prevé un tipo impositivo marginal máximo del 45 por 100, aplicable a los contribuyentes por el IRPF que no residen en ninguna Comunidad Autónoma.</a:t>
            </a:r>
            <a:endParaRPr lang="es-ES" sz="1400" dirty="0"/>
          </a:p>
          <a:p>
            <a:pPr lvl="1"/>
            <a:r>
              <a:rPr lang="es-ES" sz="1400" dirty="0"/>
              <a:t>No obstante lo anterior, en la medida en que parte del trabajo se desarrollaría físicamente por parte del empleado fuera de España, en este escenario podría resultar de aplicación alguno de los incentivos fiscales previstos en la Ley del IRPF (</a:t>
            </a:r>
            <a:r>
              <a:rPr lang="es-ES" sz="1400" dirty="0" err="1"/>
              <a:t>e.g</a:t>
            </a:r>
            <a:r>
              <a:rPr lang="es-ES" sz="1400" dirty="0"/>
              <a:t>., exención artículo 7.p), régimen fiscal aplicable a la prima de expatriación) siempre que se cumplan determinados requisitos.</a:t>
            </a:r>
          </a:p>
          <a:p>
            <a:pPr lvl="1"/>
            <a:r>
              <a:rPr lang="es-ES" sz="1400" dirty="0"/>
              <a:t>En el caso de doble tributación posible aplicación de los métodos para eliminar dicha doble imposición, establecidos tanto en la normativa del IRPF como en el Convenio, y que permiten la deducción/acreditamiento del impuesto pagado en el Estado de la fuente hasta ciertos límites. </a:t>
            </a:r>
          </a:p>
          <a:p>
            <a:pPr marL="180975" lvl="1" indent="0">
              <a:buNone/>
            </a:pPr>
            <a:r>
              <a:rPr lang="es-ES" sz="1400" dirty="0"/>
              <a:t> </a:t>
            </a:r>
          </a:p>
          <a:p>
            <a:pPr lvl="2"/>
            <a:endParaRPr lang="es-ES" sz="1400" dirty="0"/>
          </a:p>
        </p:txBody>
      </p:sp>
    </p:spTree>
    <p:extLst>
      <p:ext uri="{BB962C8B-B14F-4D97-AF65-F5344CB8AC3E}">
        <p14:creationId xmlns:p14="http://schemas.microsoft.com/office/powerpoint/2010/main" val="480473769"/>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p:cNvSpPr>
            <a:spLocks noGrp="1"/>
          </p:cNvSpPr>
          <p:nvPr>
            <p:ph type="sldNum" sz="quarter" idx="12"/>
          </p:nvPr>
        </p:nvSpPr>
        <p:spPr/>
        <p:txBody>
          <a:bodyPr/>
          <a:lstStyle/>
          <a:p>
            <a:fld id="{61D354A8-554D-F140-95BD-D51828942171}" type="slidenum">
              <a:rPr lang="es-ES" smtClean="0"/>
              <a:pPr/>
              <a:t>9</a:t>
            </a:fld>
            <a:endParaRPr lang="es-ES" dirty="0"/>
          </a:p>
        </p:txBody>
      </p:sp>
      <p:sp>
        <p:nvSpPr>
          <p:cNvPr id="3" name="Title 2" descr="" title=""/>
          <p:cNvSpPr>
            <a:spLocks noGrp="1"/>
          </p:cNvSpPr>
          <p:nvPr>
            <p:ph type="title"/>
          </p:nvPr>
        </p:nvSpPr>
        <p:spPr/>
        <p:txBody>
          <a:bodyPr/>
          <a:lstStyle/>
          <a:p>
            <a:r>
              <a:rPr lang="es-MX" dirty="0"/>
              <a:t>Obligaciones fiscales en España y México</a:t>
            </a:r>
            <a:endParaRPr lang="es-ES" dirty="0"/>
          </a:p>
        </p:txBody>
      </p:sp>
      <p:sp>
        <p:nvSpPr>
          <p:cNvPr id="4" name="Text Placeholder 3" descr="" title=""/>
          <p:cNvSpPr>
            <a:spLocks noGrp="1"/>
          </p:cNvSpPr>
          <p:nvPr>
            <p:ph type="body" idx="13"/>
          </p:nvPr>
        </p:nvSpPr>
        <p:spPr>
          <a:xfrm>
            <a:off x="596899" y="1076312"/>
            <a:ext cx="9756775" cy="362322"/>
          </a:xfrm>
        </p:spPr>
        <p:txBody>
          <a:bodyPr/>
          <a:lstStyle/>
          <a:p>
            <a:r>
              <a:rPr lang="es-ES" dirty="0"/>
              <a:t>Escenario 1: Residente fiscal en España y no residente en México</a:t>
            </a:r>
          </a:p>
        </p:txBody>
      </p:sp>
      <p:sp>
        <p:nvSpPr>
          <p:cNvPr id="5" name="Content Placeholder 2" descr="" title="">
            <a:extLst>
              <a:ext uri="{FF2B5EF4-FFF2-40B4-BE49-F238E27FC236}">
                <a16:creationId xmlns:a16="http://schemas.microsoft.com/office/drawing/2014/main" id="{8290E27D-2CBA-FCE9-D2E1-BC8050036A18}"/>
              </a:ext>
            </a:extLst>
          </p:cNvPr>
          <p:cNvSpPr>
            <a:spLocks noGrp="1"/>
          </p:cNvSpPr>
          <p:nvPr>
            <p:ph idx="1"/>
          </p:nvPr>
        </p:nvSpPr>
        <p:spPr>
          <a:xfrm>
            <a:off x="719137" y="1617636"/>
            <a:ext cx="10999787" cy="4519516"/>
          </a:xfrm>
        </p:spPr>
        <p:txBody>
          <a:bodyPr/>
          <a:lstStyle/>
          <a:p>
            <a:pPr marL="180975" lvl="1" indent="-180975">
              <a:buNone/>
            </a:pPr>
            <a:r>
              <a:rPr lang="es-ES" b="1" u="sng" dirty="0"/>
              <a:t>Tributación en México</a:t>
            </a:r>
          </a:p>
          <a:p>
            <a:pPr lvl="1"/>
            <a:r>
              <a:rPr lang="es-ES_tradnl" sz="1400" dirty="0"/>
              <a:t>Como no residentes fiscales en México, los empleados desplazados estarían sometidos a tributación únicamente por los ingresos provenientes de fuentes de riqueza situadas en México (Título V Ley del ISR).</a:t>
            </a:r>
            <a:endParaRPr lang="es-ES" sz="1400" dirty="0"/>
          </a:p>
          <a:p>
            <a:pPr lvl="1"/>
            <a:r>
              <a:rPr lang="es-ES" sz="1400" dirty="0"/>
              <a:t>En este sentido, los ingresos derivados de la relación laboral tributarían en México de conformidad con lo establecido en el artículo 154 de la Ley del ISR:</a:t>
            </a:r>
          </a:p>
          <a:p>
            <a:pPr marL="534988" lvl="3" indent="0">
              <a:buNone/>
            </a:pPr>
            <a:r>
              <a:rPr lang="es-ES" sz="1400" i="1" dirty="0"/>
              <a:t>“Artículo 154. Tratándose de los ingresos por salarios y en general por la prestación de un servicio personal subordinado, se considerará que la fuente de riqueza se encuentra en territorio nacional cuando el servicio se preste en el país.</a:t>
            </a:r>
          </a:p>
          <a:p>
            <a:pPr marL="534988" lvl="3" indent="0">
              <a:buNone/>
            </a:pPr>
            <a:r>
              <a:rPr lang="es-ES" sz="1400" i="1" dirty="0"/>
              <a:t>El impuesto se determinará aplicando al ingreso obtenido las tasas siguientes:</a:t>
            </a:r>
          </a:p>
          <a:p>
            <a:pPr marL="820738" lvl="3" indent="-285750"/>
            <a:r>
              <a:rPr lang="es-ES" sz="1400" i="1" dirty="0"/>
              <a:t>Se estará exento por los primeros $125,900.00 obtenidos en el año de calendario de que se trate.</a:t>
            </a:r>
          </a:p>
          <a:p>
            <a:pPr marL="820738" lvl="3" indent="-285750"/>
            <a:r>
              <a:rPr lang="es-ES" sz="1400" i="1" dirty="0"/>
              <a:t>Se aplicará la tasa del 15% a los ingresos percibidos en el año de calendario de que se trate que excedan del monto señalado en la fracción que antecede y que no sean superiores a $1,000,000.00.</a:t>
            </a:r>
          </a:p>
          <a:p>
            <a:pPr marL="820738" lvl="3" indent="-285750"/>
            <a:r>
              <a:rPr lang="es-ES" sz="1400" i="1" dirty="0"/>
              <a:t>Se aplicará la tasa del 30% a los ingresos percibidos en el año de calendario de que se trate que excedan de $1,000,000.00.”</a:t>
            </a:r>
          </a:p>
          <a:p>
            <a:pPr lvl="1"/>
            <a:r>
              <a:rPr lang="es-ES" sz="1400" dirty="0"/>
              <a:t>S</a:t>
            </a:r>
            <a:r>
              <a:rPr lang="es-ES_tradnl" sz="1400" dirty="0"/>
              <a:t>i las remuneraciones son abonadas por un residente en el país dicha entidad estaría obligada a retener mensualmente el ISR correspondiente en el momento del pago de las prestaciones e ingresarlo al fisco mexicano, dentro de los diecisiete primeros días del mes siguiente.</a:t>
            </a:r>
            <a:endParaRPr lang="es-ES" sz="1400" dirty="0"/>
          </a:p>
          <a:p>
            <a:pPr lvl="1"/>
            <a:r>
              <a:rPr lang="es-ES_tradnl" sz="1400" dirty="0"/>
              <a:t>En el caso de que los pagos fueran efectuados por una persona no residente en México (como podría ser la entidad española empleadora) el impuesto debería ser ingresado por el propio trabajador desplazado por medio de declaración que debería presentarse dentro de los quince días siguientes a la obtención de la remuneración de que se trate.</a:t>
            </a:r>
            <a:endParaRPr lang="es-ES" sz="1400" dirty="0"/>
          </a:p>
          <a:p>
            <a:pPr lvl="1"/>
            <a:endParaRPr lang="es-ES" sz="1400" dirty="0"/>
          </a:p>
          <a:p>
            <a:pPr lvl="2"/>
            <a:endParaRPr lang="es-ES" sz="1400" dirty="0"/>
          </a:p>
        </p:txBody>
      </p:sp>
    </p:spTree>
    <p:extLst>
      <p:ext uri="{BB962C8B-B14F-4D97-AF65-F5344CB8AC3E}">
        <p14:creationId xmlns:p14="http://schemas.microsoft.com/office/powerpoint/2010/main" val="1025847975"/>
      </p:ext>
    </p:extLst>
  </p:cSld>
  <p:clrMapOvr>
    <a:masterClrMapping/>
  </p:clrMapOvr>
</p:sld>
</file>

<file path=ppt/theme/theme1.xml><?xml version="1.0" encoding="utf-8"?>
<a:theme xmlns:a="http://schemas.openxmlformats.org/drawingml/2006/main" name="Presentación ppt">
  <a:themeElements>
    <a:clrScheme name="Custom 3">
      <a:dk1>
        <a:srgbClr val="000000"/>
      </a:dk1>
      <a:lt1>
        <a:sysClr val="window" lastClr="FFFFFF"/>
      </a:lt1>
      <a:dk2>
        <a:srgbClr val="004438"/>
      </a:dk2>
      <a:lt2>
        <a:srgbClr val="E7E6E6"/>
      </a:lt2>
      <a:accent1>
        <a:srgbClr val="009A77"/>
      </a:accent1>
      <a:accent2>
        <a:srgbClr val="6DC1B0"/>
      </a:accent2>
      <a:accent3>
        <a:srgbClr val="D7EEDF"/>
      </a:accent3>
      <a:accent4>
        <a:srgbClr val="004438"/>
      </a:accent4>
      <a:accent5>
        <a:srgbClr val="B9DBD9"/>
      </a:accent5>
      <a:accent6>
        <a:srgbClr val="878989"/>
      </a:accent6>
      <a:hlink>
        <a:srgbClr val="596F7B"/>
      </a:hlink>
      <a:folHlink>
        <a:srgbClr val="B9DB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rmAutofit/>
      </a:bodyPr>
      <a:lstStyle>
        <a:defPPr algn="l">
          <a:defRPr dirty="0" smtClean="0"/>
        </a:defPPr>
      </a:lstStyle>
    </a:txDef>
  </a:objectDefaults>
  <a:extraClrSchemeLst/>
  <a:extLst>
    <a:ext uri="{05A4C25C-085E-4340-85A3-A5531E510DB2}">
      <thm15:themeFamily xmlns:thm15="http://schemas.microsoft.com/office/thememl/2012/main" name="Plantilla corp horizontal" id="{67A30F48-2D4B-2944-ADAB-43D1530A7069}" vid="{B8F1FF4C-84EC-FE41-85A2-65D580868E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dcterms:created xsi:type="dcterms:W3CDTF">1900-01-01T06:00:00.0000000Z</dcterms:created>
  <dcterms:modified xsi:type="dcterms:W3CDTF">1900-01-01T06:00:00.0000000Z</dcterms:modified>
</coreProperties>
</file>